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6" r:id="rId5"/>
    <p:sldId id="267" r:id="rId6"/>
    <p:sldId id="260" r:id="rId7"/>
    <p:sldId id="261" r:id="rId8"/>
    <p:sldId id="262" r:id="rId9"/>
    <p:sldId id="265" r:id="rId10"/>
    <p:sldId id="268" r:id="rId11"/>
    <p:sldId id="271" r:id="rId12"/>
    <p:sldId id="269" r:id="rId13"/>
    <p:sldId id="272" r:id="rId14"/>
    <p:sldId id="274" r:id="rId15"/>
    <p:sldId id="273" r:id="rId16"/>
    <p:sldId id="275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FFFF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4" autoAdjust="0"/>
    <p:restoredTop sz="94660"/>
  </p:normalViewPr>
  <p:slideViewPr>
    <p:cSldViewPr snapToGrid="0">
      <p:cViewPr varScale="1">
        <p:scale>
          <a:sx n="53" d="100"/>
          <a:sy n="53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va Kaul" userId="59a217b1fe251599" providerId="LiveId" clId="{141CEC77-9783-B249-BF89-6378D64E6FD2}"/>
    <pc:docChg chg="undo redo custSel addSld delSld modSld sldOrd">
      <pc:chgData name="Shiva Kaul" userId="59a217b1fe251599" providerId="LiveId" clId="{141CEC77-9783-B249-BF89-6378D64E6FD2}" dt="2020-01-22T23:50:41.092" v="13166" actId="27696"/>
      <pc:docMkLst>
        <pc:docMk/>
      </pc:docMkLst>
      <pc:sldChg chg="addSp modSp">
        <pc:chgData name="Shiva Kaul" userId="59a217b1fe251599" providerId="LiveId" clId="{141CEC77-9783-B249-BF89-6378D64E6FD2}" dt="2020-01-15T04:36:49.014" v="3016" actId="1036"/>
        <pc:sldMkLst>
          <pc:docMk/>
          <pc:sldMk cId="3987838249" sldId="256"/>
        </pc:sldMkLst>
        <pc:spChg chg="add mod">
          <ac:chgData name="Shiva Kaul" userId="59a217b1fe251599" providerId="LiveId" clId="{141CEC77-9783-B249-BF89-6378D64E6FD2}" dt="2020-01-15T04:36:49.014" v="3016" actId="1036"/>
          <ac:spMkLst>
            <pc:docMk/>
            <pc:sldMk cId="3987838249" sldId="256"/>
            <ac:spMk id="2" creationId="{79D6AA93-0704-5B4A-8CB3-F153A654162B}"/>
          </ac:spMkLst>
        </pc:spChg>
        <pc:spChg chg="mod">
          <ac:chgData name="Shiva Kaul" userId="59a217b1fe251599" providerId="LiveId" clId="{141CEC77-9783-B249-BF89-6378D64E6FD2}" dt="2020-01-15T04:36:03.286" v="2942" actId="1035"/>
          <ac:spMkLst>
            <pc:docMk/>
            <pc:sldMk cId="3987838249" sldId="256"/>
            <ac:spMk id="5" creationId="{30CFBD78-BFE2-6E45-A2D5-2DDA551CAF16}"/>
          </ac:spMkLst>
        </pc:spChg>
      </pc:sldChg>
      <pc:sldChg chg="addSp modSp addAnim delAnim">
        <pc:chgData name="Shiva Kaul" userId="59a217b1fe251599" providerId="LiveId" clId="{141CEC77-9783-B249-BF89-6378D64E6FD2}" dt="2020-01-16T01:29:00.007" v="4518" actId="2711"/>
        <pc:sldMkLst>
          <pc:docMk/>
          <pc:sldMk cId="2875781200" sldId="257"/>
        </pc:sldMkLst>
        <pc:spChg chg="mod">
          <ac:chgData name="Shiva Kaul" userId="59a217b1fe251599" providerId="LiveId" clId="{141CEC77-9783-B249-BF89-6378D64E6FD2}" dt="2020-01-16T01:29:00.007" v="4518" actId="2711"/>
          <ac:spMkLst>
            <pc:docMk/>
            <pc:sldMk cId="2875781200" sldId="257"/>
            <ac:spMk id="2" creationId="{EB726F0D-967A-6947-A671-28C87D1C15E2}"/>
          </ac:spMkLst>
        </pc:spChg>
        <pc:spChg chg="add mod">
          <ac:chgData name="Shiva Kaul" userId="59a217b1fe251599" providerId="LiveId" clId="{141CEC77-9783-B249-BF89-6378D64E6FD2}" dt="2020-01-14T18:29:57.824" v="1534" actId="1035"/>
          <ac:spMkLst>
            <pc:docMk/>
            <pc:sldMk cId="2875781200" sldId="257"/>
            <ac:spMk id="5" creationId="{B6191210-FA0F-004A-97E9-958C3F5F47D4}"/>
          </ac:spMkLst>
        </pc:spChg>
        <pc:spChg chg="add mod">
          <ac:chgData name="Shiva Kaul" userId="59a217b1fe251599" providerId="LiveId" clId="{141CEC77-9783-B249-BF89-6378D64E6FD2}" dt="2020-01-14T18:31:07.156" v="1560" actId="1036"/>
          <ac:spMkLst>
            <pc:docMk/>
            <pc:sldMk cId="2875781200" sldId="257"/>
            <ac:spMk id="6" creationId="{264D4660-2ACC-3646-8245-C1F788199FBB}"/>
          </ac:spMkLst>
        </pc:spChg>
        <pc:spChg chg="add mod">
          <ac:chgData name="Shiva Kaul" userId="59a217b1fe251599" providerId="LiveId" clId="{141CEC77-9783-B249-BF89-6378D64E6FD2}" dt="2020-01-14T18:32:54.984" v="1578" actId="14100"/>
          <ac:spMkLst>
            <pc:docMk/>
            <pc:sldMk cId="2875781200" sldId="257"/>
            <ac:spMk id="7" creationId="{F9FB5D69-51DB-7A48-AF5A-A6A88EF49641}"/>
          </ac:spMkLst>
        </pc:spChg>
        <pc:spChg chg="mod">
          <ac:chgData name="Shiva Kaul" userId="59a217b1fe251599" providerId="LiveId" clId="{141CEC77-9783-B249-BF89-6378D64E6FD2}" dt="2020-01-16T01:26:26.118" v="4505" actId="2711"/>
          <ac:spMkLst>
            <pc:docMk/>
            <pc:sldMk cId="2875781200" sldId="257"/>
            <ac:spMk id="9" creationId="{B46B5906-C70E-AE4C-9A5D-04B98550FDA7}"/>
          </ac:spMkLst>
        </pc:spChg>
        <pc:spChg chg="mod">
          <ac:chgData name="Shiva Kaul" userId="59a217b1fe251599" providerId="LiveId" clId="{141CEC77-9783-B249-BF89-6378D64E6FD2}" dt="2020-01-16T01:26:26.118" v="4505" actId="2711"/>
          <ac:spMkLst>
            <pc:docMk/>
            <pc:sldMk cId="2875781200" sldId="257"/>
            <ac:spMk id="11" creationId="{9F1F30A9-11DA-0B46-9ACE-7EFDF2513607}"/>
          </ac:spMkLst>
        </pc:spChg>
        <pc:spChg chg="mod">
          <ac:chgData name="Shiva Kaul" userId="59a217b1fe251599" providerId="LiveId" clId="{141CEC77-9783-B249-BF89-6378D64E6FD2}" dt="2020-01-14T17:26:15.972" v="85" actId="14100"/>
          <ac:spMkLst>
            <pc:docMk/>
            <pc:sldMk cId="2875781200" sldId="257"/>
            <ac:spMk id="13" creationId="{6A580395-E54B-EE4E-9130-DDCF4FCFE854}"/>
          </ac:spMkLst>
        </pc:spChg>
        <pc:spChg chg="mod">
          <ac:chgData name="Shiva Kaul" userId="59a217b1fe251599" providerId="LiveId" clId="{141CEC77-9783-B249-BF89-6378D64E6FD2}" dt="2020-01-16T01:26:26.118" v="4505" actId="2711"/>
          <ac:spMkLst>
            <pc:docMk/>
            <pc:sldMk cId="2875781200" sldId="257"/>
            <ac:spMk id="33" creationId="{7A472B63-F155-8347-8A80-C75524EBFC22}"/>
          </ac:spMkLst>
        </pc:spChg>
        <pc:spChg chg="mod">
          <ac:chgData name="Shiva Kaul" userId="59a217b1fe251599" providerId="LiveId" clId="{141CEC77-9783-B249-BF89-6378D64E6FD2}" dt="2020-01-16T01:26:26.118" v="4505" actId="2711"/>
          <ac:spMkLst>
            <pc:docMk/>
            <pc:sldMk cId="2875781200" sldId="257"/>
            <ac:spMk id="35" creationId="{126C1394-F90D-7844-A7F9-713A4A8911C2}"/>
          </ac:spMkLst>
        </pc:spChg>
      </pc:sldChg>
      <pc:sldChg chg="addSp delSp modSp ord addAnim">
        <pc:chgData name="Shiva Kaul" userId="59a217b1fe251599" providerId="LiveId" clId="{141CEC77-9783-B249-BF89-6378D64E6FD2}" dt="2020-01-22T23:44:59.686" v="12888" actId="207"/>
        <pc:sldMkLst>
          <pc:docMk/>
          <pc:sldMk cId="1201915687" sldId="258"/>
        </pc:sldMkLst>
        <pc:spChg chg="del">
          <ac:chgData name="Shiva Kaul" userId="59a217b1fe251599" providerId="LiveId" clId="{141CEC77-9783-B249-BF89-6378D64E6FD2}" dt="2020-01-15T02:37:08.896" v="2382" actId="478"/>
          <ac:spMkLst>
            <pc:docMk/>
            <pc:sldMk cId="1201915687" sldId="258"/>
            <ac:spMk id="2" creationId="{28332CE4-F8AE-064D-8768-F52DC19E7252}"/>
          </ac:spMkLst>
        </pc:spChg>
        <pc:spChg chg="add del">
          <ac:chgData name="Shiva Kaul" userId="59a217b1fe251599" providerId="LiveId" clId="{141CEC77-9783-B249-BF89-6378D64E6FD2}" dt="2020-01-17T17:13:04.535" v="8322" actId="478"/>
          <ac:spMkLst>
            <pc:docMk/>
            <pc:sldMk cId="1201915687" sldId="258"/>
            <ac:spMk id="2" creationId="{CC9FFABF-6200-8F46-BB0C-09395EA6CDED}"/>
          </ac:spMkLst>
        </pc:spChg>
        <pc:spChg chg="mod ord">
          <ac:chgData name="Shiva Kaul" userId="59a217b1fe251599" providerId="LiveId" clId="{141CEC77-9783-B249-BF89-6378D64E6FD2}" dt="2020-01-22T21:37:40.982" v="11382" actId="208"/>
          <ac:spMkLst>
            <pc:docMk/>
            <pc:sldMk cId="1201915687" sldId="258"/>
            <ac:spMk id="3" creationId="{56A61FAA-4270-814D-89B3-A1896BED8904}"/>
          </ac:spMkLst>
        </pc:spChg>
        <pc:spChg chg="add mod ord">
          <ac:chgData name="Shiva Kaul" userId="59a217b1fe251599" providerId="LiveId" clId="{141CEC77-9783-B249-BF89-6378D64E6FD2}" dt="2020-01-22T23:44:59.686" v="12888" actId="207"/>
          <ac:spMkLst>
            <pc:docMk/>
            <pc:sldMk cId="1201915687" sldId="258"/>
            <ac:spMk id="10" creationId="{77F4FC6D-DE25-504E-B4EE-61E60789150A}"/>
          </ac:spMkLst>
        </pc:spChg>
        <pc:picChg chg="add del">
          <ac:chgData name="Shiva Kaul" userId="59a217b1fe251599" providerId="LiveId" clId="{141CEC77-9783-B249-BF89-6378D64E6FD2}" dt="2020-01-22T21:24:36.418" v="11257" actId="478"/>
          <ac:picMkLst>
            <pc:docMk/>
            <pc:sldMk cId="1201915687" sldId="258"/>
            <ac:picMk id="2" creationId="{DE4AA996-96EB-824B-A18D-53657888023A}"/>
          </ac:picMkLst>
        </pc:picChg>
        <pc:picChg chg="add mod">
          <ac:chgData name="Shiva Kaul" userId="59a217b1fe251599" providerId="LiveId" clId="{141CEC77-9783-B249-BF89-6378D64E6FD2}" dt="2020-01-22T21:30:24.712" v="11283" actId="1076"/>
          <ac:picMkLst>
            <pc:docMk/>
            <pc:sldMk cId="1201915687" sldId="258"/>
            <ac:picMk id="4" creationId="{1ABA5447-39CB-D847-A8BD-414B738C133B}"/>
          </ac:picMkLst>
        </pc:picChg>
        <pc:picChg chg="add mod">
          <ac:chgData name="Shiva Kaul" userId="59a217b1fe251599" providerId="LiveId" clId="{141CEC77-9783-B249-BF89-6378D64E6FD2}" dt="2020-01-22T21:24:57.522" v="11266" actId="1076"/>
          <ac:picMkLst>
            <pc:docMk/>
            <pc:sldMk cId="1201915687" sldId="258"/>
            <ac:picMk id="5" creationId="{965B0692-1268-454B-B1A7-00FD5702521F}"/>
          </ac:picMkLst>
        </pc:picChg>
        <pc:picChg chg="add mod modCrop">
          <ac:chgData name="Shiva Kaul" userId="59a217b1fe251599" providerId="LiveId" clId="{141CEC77-9783-B249-BF89-6378D64E6FD2}" dt="2020-01-22T21:30:58.276" v="11292" actId="1076"/>
          <ac:picMkLst>
            <pc:docMk/>
            <pc:sldMk cId="1201915687" sldId="258"/>
            <ac:picMk id="7" creationId="{CB0AE990-670C-D346-9360-B4C93A92295A}"/>
          </ac:picMkLst>
        </pc:picChg>
      </pc:sldChg>
      <pc:sldChg chg="del">
        <pc:chgData name="Shiva Kaul" userId="59a217b1fe251599" providerId="LiveId" clId="{141CEC77-9783-B249-BF89-6378D64E6FD2}" dt="2020-01-15T15:07:12.289" v="3078" actId="2696"/>
        <pc:sldMkLst>
          <pc:docMk/>
          <pc:sldMk cId="1735560216" sldId="259"/>
        </pc:sldMkLst>
      </pc:sldChg>
      <pc:sldChg chg="addSp delSp modSp addAnim">
        <pc:chgData name="Shiva Kaul" userId="59a217b1fe251599" providerId="LiveId" clId="{141CEC77-9783-B249-BF89-6378D64E6FD2}" dt="2020-01-16T05:37:02.677" v="4564" actId="1035"/>
        <pc:sldMkLst>
          <pc:docMk/>
          <pc:sldMk cId="219265076" sldId="260"/>
        </pc:sldMkLst>
        <pc:spChg chg="mod">
          <ac:chgData name="Shiva Kaul" userId="59a217b1fe251599" providerId="LiveId" clId="{141CEC77-9783-B249-BF89-6378D64E6FD2}" dt="2020-01-16T05:37:02.677" v="4564" actId="1035"/>
          <ac:spMkLst>
            <pc:docMk/>
            <pc:sldMk cId="219265076" sldId="260"/>
            <ac:spMk id="2" creationId="{3001DF0E-4709-F047-8066-AB60DD246E48}"/>
          </ac:spMkLst>
        </pc:spChg>
        <pc:spChg chg="del">
          <ac:chgData name="Shiva Kaul" userId="59a217b1fe251599" providerId="LiveId" clId="{141CEC77-9783-B249-BF89-6378D64E6FD2}" dt="2020-01-14T18:16:35.808" v="940" actId="478"/>
          <ac:spMkLst>
            <pc:docMk/>
            <pc:sldMk cId="219265076" sldId="260"/>
            <ac:spMk id="3" creationId="{1AB9CFCD-5FAF-8F4A-AB00-CCCCC639C9D8}"/>
          </ac:spMkLst>
        </pc:spChg>
        <pc:spChg chg="add del mod">
          <ac:chgData name="Shiva Kaul" userId="59a217b1fe251599" providerId="LiveId" clId="{141CEC77-9783-B249-BF89-6378D64E6FD2}" dt="2020-01-14T18:17:03.026" v="954" actId="478"/>
          <ac:spMkLst>
            <pc:docMk/>
            <pc:sldMk cId="219265076" sldId="260"/>
            <ac:spMk id="21" creationId="{BE508C5B-5F0F-184A-A6AC-694A3B00E8E4}"/>
          </ac:spMkLst>
        </pc:spChg>
        <pc:spChg chg="add del mod">
          <ac:chgData name="Shiva Kaul" userId="59a217b1fe251599" providerId="LiveId" clId="{141CEC77-9783-B249-BF89-6378D64E6FD2}" dt="2020-01-14T18:16:39.256" v="941" actId="478"/>
          <ac:spMkLst>
            <pc:docMk/>
            <pc:sldMk cId="219265076" sldId="260"/>
            <ac:spMk id="23" creationId="{95B9D860-5602-DF4B-A569-CB26ECA82BE7}"/>
          </ac:spMkLst>
        </pc:spChg>
        <pc:spChg chg="add mod">
          <ac:chgData name="Shiva Kaul" userId="59a217b1fe251599" providerId="LiveId" clId="{141CEC77-9783-B249-BF89-6378D64E6FD2}" dt="2020-01-14T18:23:27.304" v="1411" actId="1035"/>
          <ac:spMkLst>
            <pc:docMk/>
            <pc:sldMk cId="219265076" sldId="260"/>
            <ac:spMk id="25" creationId="{2FAC15C8-AFA4-6A40-A284-3ED5EF53B71F}"/>
          </ac:spMkLst>
        </pc:spChg>
        <pc:spChg chg="add mod">
          <ac:chgData name="Shiva Kaul" userId="59a217b1fe251599" providerId="LiveId" clId="{141CEC77-9783-B249-BF89-6378D64E6FD2}" dt="2020-01-16T01:28:10.363" v="4515" actId="2711"/>
          <ac:spMkLst>
            <pc:docMk/>
            <pc:sldMk cId="219265076" sldId="260"/>
            <ac:spMk id="27" creationId="{22893816-77A7-9240-953A-D1CE94D01F72}"/>
          </ac:spMkLst>
        </pc:spChg>
        <pc:picChg chg="mod">
          <ac:chgData name="Shiva Kaul" userId="59a217b1fe251599" providerId="LiveId" clId="{141CEC77-9783-B249-BF89-6378D64E6FD2}" dt="2020-01-14T18:20:09.454" v="1212" actId="1076"/>
          <ac:picMkLst>
            <pc:docMk/>
            <pc:sldMk cId="219265076" sldId="260"/>
            <ac:picMk id="6" creationId="{8D325BEB-1AAA-0D47-8C51-87A8692F3C46}"/>
          </ac:picMkLst>
        </pc:picChg>
        <pc:picChg chg="mod">
          <ac:chgData name="Shiva Kaul" userId="59a217b1fe251599" providerId="LiveId" clId="{141CEC77-9783-B249-BF89-6378D64E6FD2}" dt="2020-01-14T18:20:09.454" v="1212" actId="1076"/>
          <ac:picMkLst>
            <pc:docMk/>
            <pc:sldMk cId="219265076" sldId="260"/>
            <ac:picMk id="14" creationId="{0014B719-6542-7840-8E15-BB0068E59BDA}"/>
          </ac:picMkLst>
        </pc:picChg>
        <pc:picChg chg="mod">
          <ac:chgData name="Shiva Kaul" userId="59a217b1fe251599" providerId="LiveId" clId="{141CEC77-9783-B249-BF89-6378D64E6FD2}" dt="2020-01-14T18:20:09.454" v="1212" actId="1076"/>
          <ac:picMkLst>
            <pc:docMk/>
            <pc:sldMk cId="219265076" sldId="260"/>
            <ac:picMk id="17" creationId="{508AFA00-E640-DE41-8215-9F18EEFF5A6B}"/>
          </ac:picMkLst>
        </pc:picChg>
      </pc:sldChg>
      <pc:sldChg chg="addSp delSp modSp addAnim">
        <pc:chgData name="Shiva Kaul" userId="59a217b1fe251599" providerId="LiveId" clId="{141CEC77-9783-B249-BF89-6378D64E6FD2}" dt="2020-01-16T16:31:02.145" v="4862" actId="121"/>
        <pc:sldMkLst>
          <pc:docMk/>
          <pc:sldMk cId="2745615141" sldId="261"/>
        </pc:sldMkLst>
        <pc:spChg chg="add mod">
          <ac:chgData name="Shiva Kaul" userId="59a217b1fe251599" providerId="LiveId" clId="{141CEC77-9783-B249-BF89-6378D64E6FD2}" dt="2020-01-16T00:52:19.820" v="3791" actId="1035"/>
          <ac:spMkLst>
            <pc:docMk/>
            <pc:sldMk cId="2745615141" sldId="261"/>
            <ac:spMk id="2" creationId="{4D5E6473-C683-FE41-9EE7-1896EBA5CE35}"/>
          </ac:spMkLst>
        </pc:spChg>
        <pc:spChg chg="del">
          <ac:chgData name="Shiva Kaul" userId="59a217b1fe251599" providerId="LiveId" clId="{141CEC77-9783-B249-BF89-6378D64E6FD2}" dt="2020-01-14T17:26:41.067" v="90" actId="478"/>
          <ac:spMkLst>
            <pc:docMk/>
            <pc:sldMk cId="2745615141" sldId="261"/>
            <ac:spMk id="2" creationId="{8A961F67-BB40-BE4F-B356-AA34A4DF5973}"/>
          </ac:spMkLst>
        </pc:spChg>
        <pc:spChg chg="del">
          <ac:chgData name="Shiva Kaul" userId="59a217b1fe251599" providerId="LiveId" clId="{141CEC77-9783-B249-BF89-6378D64E6FD2}" dt="2020-01-14T17:26:42.094" v="91" actId="478"/>
          <ac:spMkLst>
            <pc:docMk/>
            <pc:sldMk cId="2745615141" sldId="261"/>
            <ac:spMk id="3" creationId="{3D1818B1-C933-7E46-9583-1D9413D2A088}"/>
          </ac:spMkLst>
        </pc:spChg>
        <pc:spChg chg="add del mod">
          <ac:chgData name="Shiva Kaul" userId="59a217b1fe251599" providerId="LiveId" clId="{141CEC77-9783-B249-BF89-6378D64E6FD2}" dt="2020-01-14T17:26:43.595" v="92" actId="478"/>
          <ac:spMkLst>
            <pc:docMk/>
            <pc:sldMk cId="2745615141" sldId="261"/>
            <ac:spMk id="5" creationId="{8E706E9C-9087-E349-9DB9-CE97FDA00374}"/>
          </ac:spMkLst>
        </pc:spChg>
        <pc:spChg chg="add del mod">
          <ac:chgData name="Shiva Kaul" userId="59a217b1fe251599" providerId="LiveId" clId="{141CEC77-9783-B249-BF89-6378D64E6FD2}" dt="2020-01-14T17:41:35.464" v="311" actId="478"/>
          <ac:spMkLst>
            <pc:docMk/>
            <pc:sldMk cId="2745615141" sldId="261"/>
            <ac:spMk id="9" creationId="{681110A7-6352-E249-ABD0-E3047FC7C8D3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11" creationId="{0FBAC98C-3638-9047-B5CF-CC7734CBBD53}"/>
          </ac:spMkLst>
        </pc:spChg>
        <pc:spChg chg="add del mod">
          <ac:chgData name="Shiva Kaul" userId="59a217b1fe251599" providerId="LiveId" clId="{141CEC77-9783-B249-BF89-6378D64E6FD2}" dt="2020-01-14T18:11:05.836" v="885" actId="478"/>
          <ac:spMkLst>
            <pc:docMk/>
            <pc:sldMk cId="2745615141" sldId="261"/>
            <ac:spMk id="13" creationId="{61E6F1C0-5C70-1D44-AD82-7B2DF5CFEBE2}"/>
          </ac:spMkLst>
        </pc:spChg>
        <pc:spChg chg="add mod ord topLvl">
          <ac:chgData name="Shiva Kaul" userId="59a217b1fe251599" providerId="LiveId" clId="{141CEC77-9783-B249-BF89-6378D64E6FD2}" dt="2020-01-16T16:31:02.145" v="4862" actId="121"/>
          <ac:spMkLst>
            <pc:docMk/>
            <pc:sldMk cId="2745615141" sldId="261"/>
            <ac:spMk id="15" creationId="{AEED07F1-3E44-FA46-B7E8-0598BBD433B0}"/>
          </ac:spMkLst>
        </pc:spChg>
        <pc:spChg chg="add del mod">
          <ac:chgData name="Shiva Kaul" userId="59a217b1fe251599" providerId="LiveId" clId="{141CEC77-9783-B249-BF89-6378D64E6FD2}" dt="2020-01-14T17:41:37.213" v="312" actId="478"/>
          <ac:spMkLst>
            <pc:docMk/>
            <pc:sldMk cId="2745615141" sldId="261"/>
            <ac:spMk id="17" creationId="{4B528F30-E225-9249-A0B4-32D9D8CDC0EE}"/>
          </ac:spMkLst>
        </pc:spChg>
        <pc:spChg chg="add del mod">
          <ac:chgData name="Shiva Kaul" userId="59a217b1fe251599" providerId="LiveId" clId="{141CEC77-9783-B249-BF89-6378D64E6FD2}" dt="2020-01-14T17:49:43.989" v="425" actId="478"/>
          <ac:spMkLst>
            <pc:docMk/>
            <pc:sldMk cId="2745615141" sldId="261"/>
            <ac:spMk id="19" creationId="{8023F75F-F0CE-7249-8ED0-1B7F083B381D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20" creationId="{89E3D87B-163A-FA46-A88D-310133F742EA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22" creationId="{F19949CE-282C-0944-8144-6D74EA38C8A7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24" creationId="{68BDE88B-1A2D-5A4F-8690-81939D1BD87F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26" creationId="{D501BAE6-9581-6A49-AFD6-EEB8C5B74C18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28" creationId="{C8EDA3E4-3FC4-AF44-9DEA-89E266126374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30" creationId="{1643804E-5559-8840-A28B-50DBBCF1CB97}"/>
          </ac:spMkLst>
        </pc:spChg>
        <pc:spChg chg="add del mod">
          <ac:chgData name="Shiva Kaul" userId="59a217b1fe251599" providerId="LiveId" clId="{141CEC77-9783-B249-BF89-6378D64E6FD2}" dt="2020-01-14T18:11:10.005" v="886" actId="478"/>
          <ac:spMkLst>
            <pc:docMk/>
            <pc:sldMk cId="2745615141" sldId="261"/>
            <ac:spMk id="32" creationId="{19CD83AC-9161-E14A-9253-CC2035A5676A}"/>
          </ac:spMkLst>
        </pc:spChg>
        <pc:spChg chg="add mod topLvl">
          <ac:chgData name="Shiva Kaul" userId="59a217b1fe251599" providerId="LiveId" clId="{141CEC77-9783-B249-BF89-6378D64E6FD2}" dt="2020-01-14T18:50:31.925" v="1636" actId="1035"/>
          <ac:spMkLst>
            <pc:docMk/>
            <pc:sldMk cId="2745615141" sldId="261"/>
            <ac:spMk id="34" creationId="{00F054E3-F90D-D640-894D-B99CF488CFD8}"/>
          </ac:spMkLst>
        </pc:spChg>
        <pc:spChg chg="add mod topLvl">
          <ac:chgData name="Shiva Kaul" userId="59a217b1fe251599" providerId="LiveId" clId="{141CEC77-9783-B249-BF89-6378D64E6FD2}" dt="2020-01-14T18:13:23.891" v="920" actId="165"/>
          <ac:spMkLst>
            <pc:docMk/>
            <pc:sldMk cId="2745615141" sldId="261"/>
            <ac:spMk id="36" creationId="{40EE3B23-BD89-A145-BD57-65D4A1DA6F5A}"/>
          </ac:spMkLst>
        </pc:spChg>
        <pc:spChg chg="add del mod">
          <ac:chgData name="Shiva Kaul" userId="59a217b1fe251599" providerId="LiveId" clId="{141CEC77-9783-B249-BF89-6378D64E6FD2}" dt="2020-01-14T17:54:02.206" v="451" actId="22"/>
          <ac:spMkLst>
            <pc:docMk/>
            <pc:sldMk cId="2745615141" sldId="261"/>
            <ac:spMk id="38" creationId="{70F30EF7-AB6F-124B-8AC0-783E47531F07}"/>
          </ac:spMkLst>
        </pc:spChg>
        <pc:spChg chg="add del mod topLvl">
          <ac:chgData name="Shiva Kaul" userId="59a217b1fe251599" providerId="LiveId" clId="{141CEC77-9783-B249-BF89-6378D64E6FD2}" dt="2020-01-14T18:14:04.449" v="924" actId="478"/>
          <ac:spMkLst>
            <pc:docMk/>
            <pc:sldMk cId="2745615141" sldId="261"/>
            <ac:spMk id="40" creationId="{55B6378D-4B52-BA40-912C-0B8D0E05AF33}"/>
          </ac:spMkLst>
        </pc:spChg>
        <pc:spChg chg="add mod">
          <ac:chgData name="Shiva Kaul" userId="59a217b1fe251599" providerId="LiveId" clId="{141CEC77-9783-B249-BF89-6378D64E6FD2}" dt="2020-01-16T01:29:13.820" v="4520" actId="2711"/>
          <ac:spMkLst>
            <pc:docMk/>
            <pc:sldMk cId="2745615141" sldId="261"/>
            <ac:spMk id="42" creationId="{2E092160-59E9-A542-ACC7-DCB978FAE21D}"/>
          </ac:spMkLst>
        </pc:spChg>
        <pc:spChg chg="add del">
          <ac:chgData name="Shiva Kaul" userId="59a217b1fe251599" providerId="LiveId" clId="{141CEC77-9783-B249-BF89-6378D64E6FD2}" dt="2020-01-14T18:25:44.204" v="1466" actId="22"/>
          <ac:spMkLst>
            <pc:docMk/>
            <pc:sldMk cId="2745615141" sldId="261"/>
            <ac:spMk id="52" creationId="{0D6FED6F-650B-584E-938A-D60D398B7F97}"/>
          </ac:spMkLst>
        </pc:spChg>
        <pc:grpChg chg="add del mod">
          <ac:chgData name="Shiva Kaul" userId="59a217b1fe251599" providerId="LiveId" clId="{141CEC77-9783-B249-BF89-6378D64E6FD2}" dt="2020-01-14T18:12:35.318" v="908" actId="164"/>
          <ac:grpSpMkLst>
            <pc:docMk/>
            <pc:sldMk cId="2745615141" sldId="261"/>
            <ac:grpSpMk id="49" creationId="{213F22B4-C2C6-B047-B2BB-8F23EB955F80}"/>
          </ac:grpSpMkLst>
        </pc:grpChg>
        <pc:grpChg chg="add del mod">
          <ac:chgData name="Shiva Kaul" userId="59a217b1fe251599" providerId="LiveId" clId="{141CEC77-9783-B249-BF89-6378D64E6FD2}" dt="2020-01-14T18:13:23.891" v="920" actId="165"/>
          <ac:grpSpMkLst>
            <pc:docMk/>
            <pc:sldMk cId="2745615141" sldId="261"/>
            <ac:grpSpMk id="50" creationId="{AA1FC1E5-98EB-3441-AFA3-B5F94358CA6A}"/>
          </ac:grpSpMkLst>
        </pc:grpChg>
        <pc:picChg chg="add mod topLvl modCrop">
          <ac:chgData name="Shiva Kaul" userId="59a217b1fe251599" providerId="LiveId" clId="{141CEC77-9783-B249-BF89-6378D64E6FD2}" dt="2020-01-14T18:13:23.891" v="920" actId="165"/>
          <ac:picMkLst>
            <pc:docMk/>
            <pc:sldMk cId="2745615141" sldId="261"/>
            <ac:picMk id="6" creationId="{4FC1AF06-DFC4-BC47-AE7C-11AF55149DEA}"/>
          </ac:picMkLst>
        </pc:picChg>
        <pc:picChg chg="add del mod">
          <ac:chgData name="Shiva Kaul" userId="59a217b1fe251599" providerId="LiveId" clId="{141CEC77-9783-B249-BF89-6378D64E6FD2}" dt="2020-01-14T18:00:22.083" v="729" actId="478"/>
          <ac:picMkLst>
            <pc:docMk/>
            <pc:sldMk cId="2745615141" sldId="261"/>
            <ac:picMk id="44" creationId="{7D2AD01C-E48B-084F-B721-6F3DAD2DC351}"/>
          </ac:picMkLst>
        </pc:picChg>
        <pc:picChg chg="add mod topLvl modCrop">
          <ac:chgData name="Shiva Kaul" userId="59a217b1fe251599" providerId="LiveId" clId="{141CEC77-9783-B249-BF89-6378D64E6FD2}" dt="2020-01-14T18:14:17.422" v="929" actId="1037"/>
          <ac:picMkLst>
            <pc:docMk/>
            <pc:sldMk cId="2745615141" sldId="261"/>
            <ac:picMk id="46" creationId="{2958EDBE-0C46-1749-947B-89D3EBBD1367}"/>
          </ac:picMkLst>
        </pc:picChg>
        <pc:picChg chg="add del mod modCrop">
          <ac:chgData name="Shiva Kaul" userId="59a217b1fe251599" providerId="LiveId" clId="{141CEC77-9783-B249-BF89-6378D64E6FD2}" dt="2020-01-14T18:12:24.239" v="902" actId="478"/>
          <ac:picMkLst>
            <pc:docMk/>
            <pc:sldMk cId="2745615141" sldId="261"/>
            <ac:picMk id="48" creationId="{4F5C2D34-CB69-B540-9255-C809910C64EF}"/>
          </ac:picMkLst>
        </pc:picChg>
      </pc:sldChg>
      <pc:sldChg chg="addSp delSp modSp">
        <pc:chgData name="Shiva Kaul" userId="59a217b1fe251599" providerId="LiveId" clId="{141CEC77-9783-B249-BF89-6378D64E6FD2}" dt="2020-01-19T20:48:49.560" v="9808" actId="14100"/>
        <pc:sldMkLst>
          <pc:docMk/>
          <pc:sldMk cId="2506636500" sldId="262"/>
        </pc:sldMkLst>
        <pc:spChg chg="add del mod">
          <ac:chgData name="Shiva Kaul" userId="59a217b1fe251599" providerId="LiveId" clId="{141CEC77-9783-B249-BF89-6378D64E6FD2}" dt="2020-01-16T01:30:04.570" v="4528" actId="22"/>
          <ac:spMkLst>
            <pc:docMk/>
            <pc:sldMk cId="2506636500" sldId="262"/>
            <ac:spMk id="2" creationId="{77D04E89-EFBB-0A48-9627-93F47900E0B4}"/>
          </ac:spMkLst>
        </pc:spChg>
        <pc:spChg chg="mod">
          <ac:chgData name="Shiva Kaul" userId="59a217b1fe251599" providerId="LiveId" clId="{141CEC77-9783-B249-BF89-6378D64E6FD2}" dt="2020-01-17T17:12:20.987" v="8294" actId="1035"/>
          <ac:spMkLst>
            <pc:docMk/>
            <pc:sldMk cId="2506636500" sldId="262"/>
            <ac:spMk id="3" creationId="{D7D9457F-C028-A14B-BD31-ECDE6E0D0BA2}"/>
          </ac:spMkLst>
        </pc:spChg>
        <pc:spChg chg="mod">
          <ac:chgData name="Shiva Kaul" userId="59a217b1fe251599" providerId="LiveId" clId="{141CEC77-9783-B249-BF89-6378D64E6FD2}" dt="2020-01-19T20:48:49.560" v="9808" actId="14100"/>
          <ac:spMkLst>
            <pc:docMk/>
            <pc:sldMk cId="2506636500" sldId="262"/>
            <ac:spMk id="5" creationId="{DE7E1DA7-3F85-BC40-9B56-636E29210956}"/>
          </ac:spMkLst>
        </pc:spChg>
        <pc:spChg chg="add mod">
          <ac:chgData name="Shiva Kaul" userId="59a217b1fe251599" providerId="LiveId" clId="{141CEC77-9783-B249-BF89-6378D64E6FD2}" dt="2020-01-19T20:48:42.324" v="9806" actId="20577"/>
          <ac:spMkLst>
            <pc:docMk/>
            <pc:sldMk cId="2506636500" sldId="262"/>
            <ac:spMk id="6" creationId="{52A5ACF7-B494-F74C-8988-435E07CF70B1}"/>
          </ac:spMkLst>
        </pc:spChg>
      </pc:sldChg>
      <pc:sldChg chg="modSp">
        <pc:chgData name="Shiva Kaul" userId="59a217b1fe251599" providerId="LiveId" clId="{141CEC77-9783-B249-BF89-6378D64E6FD2}" dt="2020-01-22T21:26:02.092" v="11270" actId="2711"/>
        <pc:sldMkLst>
          <pc:docMk/>
          <pc:sldMk cId="612758534" sldId="263"/>
        </pc:sldMkLst>
        <pc:spChg chg="mod">
          <ac:chgData name="Shiva Kaul" userId="59a217b1fe251599" providerId="LiveId" clId="{141CEC77-9783-B249-BF89-6378D64E6FD2}" dt="2020-01-15T16:28:53.109" v="3714" actId="20577"/>
          <ac:spMkLst>
            <pc:docMk/>
            <pc:sldMk cId="612758534" sldId="263"/>
            <ac:spMk id="2" creationId="{4E9E115C-83A6-2641-87E0-01FAF6E368B7}"/>
          </ac:spMkLst>
        </pc:spChg>
        <pc:spChg chg="mod">
          <ac:chgData name="Shiva Kaul" userId="59a217b1fe251599" providerId="LiveId" clId="{141CEC77-9783-B249-BF89-6378D64E6FD2}" dt="2020-01-22T21:26:02.092" v="11270" actId="2711"/>
          <ac:spMkLst>
            <pc:docMk/>
            <pc:sldMk cId="612758534" sldId="263"/>
            <ac:spMk id="3" creationId="{A34743C5-D826-8040-A6ED-E417C422B174}"/>
          </ac:spMkLst>
        </pc:spChg>
      </pc:sldChg>
      <pc:sldChg chg="addSp delSp modSp addAnim delAnim">
        <pc:chgData name="Shiva Kaul" userId="59a217b1fe251599" providerId="LiveId" clId="{141CEC77-9783-B249-BF89-6378D64E6FD2}" dt="2020-01-19T23:25:30.795" v="9931" actId="478"/>
        <pc:sldMkLst>
          <pc:docMk/>
          <pc:sldMk cId="1554988940" sldId="265"/>
        </pc:sldMkLst>
        <pc:spChg chg="del mod">
          <ac:chgData name="Shiva Kaul" userId="59a217b1fe251599" providerId="LiveId" clId="{141CEC77-9783-B249-BF89-6378D64E6FD2}" dt="2020-01-16T16:48:11.198" v="5023" actId="478"/>
          <ac:spMkLst>
            <pc:docMk/>
            <pc:sldMk cId="1554988940" sldId="265"/>
            <ac:spMk id="2" creationId="{3354E732-AC43-0144-8208-B6F470A70165}"/>
          </ac:spMkLst>
        </pc:spChg>
        <pc:spChg chg="mod">
          <ac:chgData name="Shiva Kaul" userId="59a217b1fe251599" providerId="LiveId" clId="{141CEC77-9783-B249-BF89-6378D64E6FD2}" dt="2020-01-16T17:01:44.082" v="5710" actId="1038"/>
          <ac:spMkLst>
            <pc:docMk/>
            <pc:sldMk cId="1554988940" sldId="265"/>
            <ac:spMk id="3" creationId="{93134137-E10C-C44B-971D-67DF74164F40}"/>
          </ac:spMkLst>
        </pc:spChg>
        <pc:spChg chg="add del">
          <ac:chgData name="Shiva Kaul" userId="59a217b1fe251599" providerId="LiveId" clId="{141CEC77-9783-B249-BF89-6378D64E6FD2}" dt="2020-01-16T16:27:58.499" v="4806" actId="478"/>
          <ac:spMkLst>
            <pc:docMk/>
            <pc:sldMk cId="1554988940" sldId="265"/>
            <ac:spMk id="4" creationId="{058A1510-92FF-734A-869D-3A9990510CBE}"/>
          </ac:spMkLst>
        </pc:spChg>
        <pc:spChg chg="add del mod">
          <ac:chgData name="Shiva Kaul" userId="59a217b1fe251599" providerId="LiveId" clId="{141CEC77-9783-B249-BF89-6378D64E6FD2}" dt="2020-01-16T17:03:59.328" v="5786" actId="478"/>
          <ac:spMkLst>
            <pc:docMk/>
            <pc:sldMk cId="1554988940" sldId="265"/>
            <ac:spMk id="5" creationId="{98831838-E4AC-FB42-B8AF-D2131DABE962}"/>
          </ac:spMkLst>
        </pc:spChg>
        <pc:spChg chg="add mod">
          <ac:chgData name="Shiva Kaul" userId="59a217b1fe251599" providerId="LiveId" clId="{141CEC77-9783-B249-BF89-6378D64E6FD2}" dt="2020-01-19T20:37:21.596" v="9451" actId="20577"/>
          <ac:spMkLst>
            <pc:docMk/>
            <pc:sldMk cId="1554988940" sldId="265"/>
            <ac:spMk id="8" creationId="{39C638B9-4333-9146-B3B1-96BA1DA06629}"/>
          </ac:spMkLst>
        </pc:spChg>
        <pc:spChg chg="add mod">
          <ac:chgData name="Shiva Kaul" userId="59a217b1fe251599" providerId="LiveId" clId="{141CEC77-9783-B249-BF89-6378D64E6FD2}" dt="2020-01-16T16:28:39.640" v="4816" actId="20577"/>
          <ac:spMkLst>
            <pc:docMk/>
            <pc:sldMk cId="1554988940" sldId="265"/>
            <ac:spMk id="10" creationId="{A7C0E0C0-2FC9-C14C-A17E-117458579958}"/>
          </ac:spMkLst>
        </pc:spChg>
        <pc:spChg chg="add del">
          <ac:chgData name="Shiva Kaul" userId="59a217b1fe251599" providerId="LiveId" clId="{141CEC77-9783-B249-BF89-6378D64E6FD2}" dt="2020-01-19T23:25:30.795" v="9931" actId="478"/>
          <ac:spMkLst>
            <pc:docMk/>
            <pc:sldMk cId="1554988940" sldId="265"/>
            <ac:spMk id="12" creationId="{7643E514-3CD2-7F4E-A1D1-E71872214F1B}"/>
          </ac:spMkLst>
        </pc:spChg>
        <pc:spChg chg="add del mod">
          <ac:chgData name="Shiva Kaul" userId="59a217b1fe251599" providerId="LiveId" clId="{141CEC77-9783-B249-BF89-6378D64E6FD2}" dt="2020-01-16T17:06:38.152" v="5883" actId="478"/>
          <ac:spMkLst>
            <pc:docMk/>
            <pc:sldMk cId="1554988940" sldId="265"/>
            <ac:spMk id="12" creationId="{818A3363-5711-5E49-9F46-263CCD2F44CE}"/>
          </ac:spMkLst>
        </pc:spChg>
        <pc:spChg chg="add mod">
          <ac:chgData name="Shiva Kaul" userId="59a217b1fe251599" providerId="LiveId" clId="{141CEC77-9783-B249-BF89-6378D64E6FD2}" dt="2020-01-19T20:48:04.114" v="9762" actId="1036"/>
          <ac:spMkLst>
            <pc:docMk/>
            <pc:sldMk cId="1554988940" sldId="265"/>
            <ac:spMk id="14" creationId="{083678B7-4344-B648-AC2B-F4D6CBFD6760}"/>
          </ac:spMkLst>
        </pc:spChg>
        <pc:spChg chg="add mod">
          <ac:chgData name="Shiva Kaul" userId="59a217b1fe251599" providerId="LiveId" clId="{141CEC77-9783-B249-BF89-6378D64E6FD2}" dt="2020-01-16T17:03:12.909" v="5720" actId="1035"/>
          <ac:spMkLst>
            <pc:docMk/>
            <pc:sldMk cId="1554988940" sldId="265"/>
            <ac:spMk id="16" creationId="{C559AA71-0FDD-4647-9727-107BC5849165}"/>
          </ac:spMkLst>
        </pc:spChg>
        <pc:spChg chg="add del mod">
          <ac:chgData name="Shiva Kaul" userId="59a217b1fe251599" providerId="LiveId" clId="{141CEC77-9783-B249-BF89-6378D64E6FD2}" dt="2020-01-16T16:48:12.658" v="5024" actId="478"/>
          <ac:spMkLst>
            <pc:docMk/>
            <pc:sldMk cId="1554988940" sldId="265"/>
            <ac:spMk id="18" creationId="{936B59C0-01DD-994E-B1E6-8AD75D5E78FF}"/>
          </ac:spMkLst>
        </pc:spChg>
        <pc:spChg chg="add mod ord">
          <ac:chgData name="Shiva Kaul" userId="59a217b1fe251599" providerId="LiveId" clId="{141CEC77-9783-B249-BF89-6378D64E6FD2}" dt="2020-01-16T17:03:02.477" v="5711" actId="14100"/>
          <ac:spMkLst>
            <pc:docMk/>
            <pc:sldMk cId="1554988940" sldId="265"/>
            <ac:spMk id="19" creationId="{B3F99D41-83F8-D44D-AB10-79EBAFBB736A}"/>
          </ac:spMkLst>
        </pc:spChg>
        <pc:spChg chg="add mod">
          <ac:chgData name="Shiva Kaul" userId="59a217b1fe251599" providerId="LiveId" clId="{141CEC77-9783-B249-BF89-6378D64E6FD2}" dt="2020-01-16T17:03:12.909" v="5720" actId="1035"/>
          <ac:spMkLst>
            <pc:docMk/>
            <pc:sldMk cId="1554988940" sldId="265"/>
            <ac:spMk id="21" creationId="{EA952C2D-6FC6-184E-A203-8D771381CEFB}"/>
          </ac:spMkLst>
        </pc:spChg>
        <pc:spChg chg="add mod">
          <ac:chgData name="Shiva Kaul" userId="59a217b1fe251599" providerId="LiveId" clId="{141CEC77-9783-B249-BF89-6378D64E6FD2}" dt="2020-01-16T17:03:12.909" v="5720" actId="1035"/>
          <ac:spMkLst>
            <pc:docMk/>
            <pc:sldMk cId="1554988940" sldId="265"/>
            <ac:spMk id="23" creationId="{77B7FBFD-0F1F-2B49-840F-ED7486FA7DAC}"/>
          </ac:spMkLst>
        </pc:spChg>
        <pc:spChg chg="add del mod">
          <ac:chgData name="Shiva Kaul" userId="59a217b1fe251599" providerId="LiveId" clId="{141CEC77-9783-B249-BF89-6378D64E6FD2}" dt="2020-01-17T16:03:23.484" v="7960" actId="478"/>
          <ac:spMkLst>
            <pc:docMk/>
            <pc:sldMk cId="1554988940" sldId="265"/>
            <ac:spMk id="25" creationId="{7643E514-3CD2-7F4E-A1D1-E71872214F1B}"/>
          </ac:spMkLst>
        </pc:spChg>
        <pc:spChg chg="add del mod">
          <ac:chgData name="Shiva Kaul" userId="59a217b1fe251599" providerId="LiveId" clId="{141CEC77-9783-B249-BF89-6378D64E6FD2}" dt="2020-01-19T20:36:53.799" v="9427" actId="478"/>
          <ac:spMkLst>
            <pc:docMk/>
            <pc:sldMk cId="1554988940" sldId="265"/>
            <ac:spMk id="27" creationId="{44F39344-53EE-5D4D-98C1-4C4D756C0AA7}"/>
          </ac:spMkLst>
        </pc:spChg>
      </pc:sldChg>
      <pc:sldChg chg="addSp delSp modSp addAnim delAnim">
        <pc:chgData name="Shiva Kaul" userId="59a217b1fe251599" providerId="LiveId" clId="{141CEC77-9783-B249-BF89-6378D64E6FD2}" dt="2020-01-17T15:32:59.732" v="7790" actId="27696"/>
        <pc:sldMkLst>
          <pc:docMk/>
          <pc:sldMk cId="4174733448" sldId="266"/>
        </pc:sldMkLst>
        <pc:spChg chg="add mod">
          <ac:chgData name="Shiva Kaul" userId="59a217b1fe251599" providerId="LiveId" clId="{141CEC77-9783-B249-BF89-6378D64E6FD2}" dt="2020-01-16T01:26:26.044" v="4504" actId="2711"/>
          <ac:spMkLst>
            <pc:docMk/>
            <pc:sldMk cId="4174733448" sldId="266"/>
            <ac:spMk id="2" creationId="{30D192A5-8B0E-EF40-9A25-244443D5256A}"/>
          </ac:spMkLst>
        </pc:spChg>
        <pc:spChg chg="add mod">
          <ac:chgData name="Shiva Kaul" userId="59a217b1fe251599" providerId="LiveId" clId="{141CEC77-9783-B249-BF89-6378D64E6FD2}" dt="2020-01-17T15:17:37.119" v="7686" actId="20577"/>
          <ac:spMkLst>
            <pc:docMk/>
            <pc:sldMk cId="4174733448" sldId="266"/>
            <ac:spMk id="3" creationId="{A7CBC9AC-279D-6A45-8A03-8B9B36AF2AF8}"/>
          </ac:spMkLst>
        </pc:spChg>
        <pc:spChg chg="add mod">
          <ac:chgData name="Shiva Kaul" userId="59a217b1fe251599" providerId="LiveId" clId="{141CEC77-9783-B249-BF89-6378D64E6FD2}" dt="2020-01-15T03:08:42.091" v="2633" actId="1076"/>
          <ac:spMkLst>
            <pc:docMk/>
            <pc:sldMk cId="4174733448" sldId="266"/>
            <ac:spMk id="5" creationId="{56E757B1-6399-A647-83FD-4726E6F22ECF}"/>
          </ac:spMkLst>
        </pc:spChg>
        <pc:spChg chg="mod">
          <ac:chgData name="Shiva Kaul" userId="59a217b1fe251599" providerId="LiveId" clId="{141CEC77-9783-B249-BF89-6378D64E6FD2}" dt="2020-01-16T03:01:21.930" v="4559" actId="2711"/>
          <ac:spMkLst>
            <pc:docMk/>
            <pc:sldMk cId="4174733448" sldId="266"/>
            <ac:spMk id="9" creationId="{FABB61CA-817C-EE4E-B0FD-5466A7E3B852}"/>
          </ac:spMkLst>
        </pc:spChg>
        <pc:spChg chg="add del mod">
          <ac:chgData name="Shiva Kaul" userId="59a217b1fe251599" providerId="LiveId" clId="{141CEC77-9783-B249-BF89-6378D64E6FD2}" dt="2020-01-15T03:08:28.524" v="2631" actId="478"/>
          <ac:spMkLst>
            <pc:docMk/>
            <pc:sldMk cId="4174733448" sldId="266"/>
            <ac:spMk id="12" creationId="{245C55CE-FE18-A244-B7DA-957A2FF79A38}"/>
          </ac:spMkLst>
        </pc:spChg>
        <pc:spChg chg="add del mod">
          <ac:chgData name="Shiva Kaul" userId="59a217b1fe251599" providerId="LiveId" clId="{141CEC77-9783-B249-BF89-6378D64E6FD2}" dt="2020-01-15T03:08:21.679" v="2620" actId="22"/>
          <ac:spMkLst>
            <pc:docMk/>
            <pc:sldMk cId="4174733448" sldId="266"/>
            <ac:spMk id="14" creationId="{EBABFDA2-DBF4-EC44-8D50-7A9B8039DCBF}"/>
          </ac:spMkLst>
        </pc:spChg>
        <pc:spChg chg="add mod">
          <ac:chgData name="Shiva Kaul" userId="59a217b1fe251599" providerId="LiveId" clId="{141CEC77-9783-B249-BF89-6378D64E6FD2}" dt="2020-01-17T15:25:01.517" v="7761" actId="20577"/>
          <ac:spMkLst>
            <pc:docMk/>
            <pc:sldMk cId="4174733448" sldId="266"/>
            <ac:spMk id="16" creationId="{CC02459A-3AC5-FA45-83C4-7143E1FD7567}"/>
          </ac:spMkLst>
        </pc:spChg>
        <pc:spChg chg="add mod">
          <ac:chgData name="Shiva Kaul" userId="59a217b1fe251599" providerId="LiveId" clId="{141CEC77-9783-B249-BF89-6378D64E6FD2}" dt="2020-01-16T01:26:26.044" v="4504" actId="2711"/>
          <ac:spMkLst>
            <pc:docMk/>
            <pc:sldMk cId="4174733448" sldId="266"/>
            <ac:spMk id="18" creationId="{03E62959-D02B-5B42-9625-4C1DD85F994A}"/>
          </ac:spMkLst>
        </pc:spChg>
        <pc:spChg chg="add del">
          <ac:chgData name="Shiva Kaul" userId="59a217b1fe251599" providerId="LiveId" clId="{141CEC77-9783-B249-BF89-6378D64E6FD2}" dt="2020-01-17T15:21:41.305" v="7722" actId="22"/>
          <ac:spMkLst>
            <pc:docMk/>
            <pc:sldMk cId="4174733448" sldId="266"/>
            <ac:spMk id="20" creationId="{706BAF16-3150-4A4C-AE8D-2840DECC8CF8}"/>
          </ac:spMkLst>
        </pc:spChg>
        <pc:spChg chg="add mod">
          <ac:chgData name="Shiva Kaul" userId="59a217b1fe251599" providerId="LiveId" clId="{141CEC77-9783-B249-BF89-6378D64E6FD2}" dt="2020-01-17T15:25:15.304" v="7765" actId="20577"/>
          <ac:spMkLst>
            <pc:docMk/>
            <pc:sldMk cId="4174733448" sldId="266"/>
            <ac:spMk id="22" creationId="{38F8F05F-CCA8-FD4D-B85A-10D6D5312D51}"/>
          </ac:spMkLst>
        </pc:spChg>
        <pc:spChg chg="add mod">
          <ac:chgData name="Shiva Kaul" userId="59a217b1fe251599" providerId="LiveId" clId="{141CEC77-9783-B249-BF89-6378D64E6FD2}" dt="2020-01-17T15:25:18.802" v="7766" actId="20577"/>
          <ac:spMkLst>
            <pc:docMk/>
            <pc:sldMk cId="4174733448" sldId="266"/>
            <ac:spMk id="24" creationId="{5F354E7B-60EA-154E-8EFB-3CE33D04243A}"/>
          </ac:spMkLst>
        </pc:spChg>
        <pc:spChg chg="add mod">
          <ac:chgData name="Shiva Kaul" userId="59a217b1fe251599" providerId="LiveId" clId="{141CEC77-9783-B249-BF89-6378D64E6FD2}" dt="2020-01-17T15:26:18.442" v="7771" actId="20577"/>
          <ac:spMkLst>
            <pc:docMk/>
            <pc:sldMk cId="4174733448" sldId="266"/>
            <ac:spMk id="26" creationId="{ED3ED02E-F7A4-D141-8979-CB31E94EAD5E}"/>
          </ac:spMkLst>
        </pc:spChg>
        <pc:spChg chg="add mod">
          <ac:chgData name="Shiva Kaul" userId="59a217b1fe251599" providerId="LiveId" clId="{141CEC77-9783-B249-BF89-6378D64E6FD2}" dt="2020-01-17T15:25:05.952" v="7762" actId="20577"/>
          <ac:spMkLst>
            <pc:docMk/>
            <pc:sldMk cId="4174733448" sldId="266"/>
            <ac:spMk id="28" creationId="{48ABCA9A-FB45-514F-8B4B-FB3C1AECA527}"/>
          </ac:spMkLst>
        </pc:spChg>
        <pc:spChg chg="add mod">
          <ac:chgData name="Shiva Kaul" userId="59a217b1fe251599" providerId="LiveId" clId="{141CEC77-9783-B249-BF89-6378D64E6FD2}" dt="2020-01-17T15:25:08.653" v="7763" actId="20577"/>
          <ac:spMkLst>
            <pc:docMk/>
            <pc:sldMk cId="4174733448" sldId="266"/>
            <ac:spMk id="30" creationId="{5B8C4795-CE5B-DD45-9931-0B401438D429}"/>
          </ac:spMkLst>
        </pc:spChg>
        <pc:spChg chg="add mod">
          <ac:chgData name="Shiva Kaul" userId="59a217b1fe251599" providerId="LiveId" clId="{141CEC77-9783-B249-BF89-6378D64E6FD2}" dt="2020-01-17T15:25:12.031" v="7764" actId="20577"/>
          <ac:spMkLst>
            <pc:docMk/>
            <pc:sldMk cId="4174733448" sldId="266"/>
            <ac:spMk id="32" creationId="{E620C886-BD9A-AE4A-8EAC-861B9053B8CB}"/>
          </ac:spMkLst>
        </pc:spChg>
        <pc:spChg chg="add mod">
          <ac:chgData name="Shiva Kaul" userId="59a217b1fe251599" providerId="LiveId" clId="{141CEC77-9783-B249-BF89-6378D64E6FD2}" dt="2020-01-17T15:32:54.217" v="7789" actId="207"/>
          <ac:spMkLst>
            <pc:docMk/>
            <pc:sldMk cId="4174733448" sldId="266"/>
            <ac:spMk id="33" creationId="{70D31767-644A-7C49-93C4-7D42F10D0F99}"/>
          </ac:spMkLst>
        </pc:spChg>
        <pc:picChg chg="add del mod">
          <ac:chgData name="Shiva Kaul" userId="59a217b1fe251599" providerId="LiveId" clId="{141CEC77-9783-B249-BF89-6378D64E6FD2}" dt="2020-01-15T03:03:24.418" v="2471" actId="478"/>
          <ac:picMkLst>
            <pc:docMk/>
            <pc:sldMk cId="4174733448" sldId="266"/>
            <ac:picMk id="3" creationId="{FB128092-CDB9-2743-8219-B4DBF80E4FD3}"/>
          </ac:picMkLst>
        </pc:picChg>
        <pc:picChg chg="add mod modCrop">
          <ac:chgData name="Shiva Kaul" userId="59a217b1fe251599" providerId="LiveId" clId="{141CEC77-9783-B249-BF89-6378D64E6FD2}" dt="2020-01-15T03:08:42.091" v="2633" actId="1076"/>
          <ac:picMkLst>
            <pc:docMk/>
            <pc:sldMk cId="4174733448" sldId="266"/>
            <ac:picMk id="8" creationId="{0AEDC5C5-3634-4946-AB3B-F40524A60878}"/>
          </ac:picMkLst>
        </pc:picChg>
        <pc:picChg chg="add del mod">
          <ac:chgData name="Shiva Kaul" userId="59a217b1fe251599" providerId="LiveId" clId="{141CEC77-9783-B249-BF89-6378D64E6FD2}" dt="2020-01-15T03:08:21.679" v="2620" actId="22"/>
          <ac:picMkLst>
            <pc:docMk/>
            <pc:sldMk cId="4174733448" sldId="266"/>
            <ac:picMk id="16" creationId="{C0639944-F83F-3248-AE9E-295209A2D6C1}"/>
          </ac:picMkLst>
        </pc:picChg>
        <pc:cxnChg chg="add mod">
          <ac:chgData name="Shiva Kaul" userId="59a217b1fe251599" providerId="LiveId" clId="{141CEC77-9783-B249-BF89-6378D64E6FD2}" dt="2020-01-17T15:18:31.437" v="7704" actId="208"/>
          <ac:cxnSpMkLst>
            <pc:docMk/>
            <pc:sldMk cId="4174733448" sldId="266"/>
            <ac:cxnSpMk id="4" creationId="{3E0F7760-5ABB-EA4F-B3BF-C74250BC1127}"/>
          </ac:cxnSpMkLst>
        </pc:cxnChg>
      </pc:sldChg>
      <pc:sldChg chg="addSp delSp modSp addAnim">
        <pc:chgData name="Shiva Kaul" userId="59a217b1fe251599" providerId="LiveId" clId="{141CEC77-9783-B249-BF89-6378D64E6FD2}" dt="2020-01-17T15:52:25.928" v="7847" actId="1037"/>
        <pc:sldMkLst>
          <pc:docMk/>
          <pc:sldMk cId="2285851954" sldId="267"/>
        </pc:sldMkLst>
        <pc:spChg chg="add del mod">
          <ac:chgData name="Shiva Kaul" userId="59a217b1fe251599" providerId="LiveId" clId="{141CEC77-9783-B249-BF89-6378D64E6FD2}" dt="2020-01-17T15:33:54.582" v="7798" actId="22"/>
          <ac:spMkLst>
            <pc:docMk/>
            <pc:sldMk cId="2285851954" sldId="267"/>
            <ac:spMk id="3" creationId="{5FC5264F-6E1F-4A4C-9C57-2BB37784540B}"/>
          </ac:spMkLst>
        </pc:spChg>
        <pc:spChg chg="mod">
          <ac:chgData name="Shiva Kaul" userId="59a217b1fe251599" providerId="LiveId" clId="{141CEC77-9783-B249-BF89-6378D64E6FD2}" dt="2020-01-14T18:23:58.753" v="1431" actId="20577"/>
          <ac:spMkLst>
            <pc:docMk/>
            <pc:sldMk cId="2285851954" sldId="267"/>
            <ac:spMk id="5" creationId="{4C427CD5-24DB-2945-9057-8437F5357F7F}"/>
          </ac:spMkLst>
        </pc:spChg>
        <pc:spChg chg="add mod">
          <ac:chgData name="Shiva Kaul" userId="59a217b1fe251599" providerId="LiveId" clId="{141CEC77-9783-B249-BF89-6378D64E6FD2}" dt="2020-01-17T15:52:04.842" v="7841" actId="1076"/>
          <ac:spMkLst>
            <pc:docMk/>
            <pc:sldMk cId="2285851954" sldId="267"/>
            <ac:spMk id="6" creationId="{88285BD2-AF78-5F40-BE0B-0B94A77FF689}"/>
          </ac:spMkLst>
        </pc:spChg>
        <pc:spChg chg="mod">
          <ac:chgData name="Shiva Kaul" userId="59a217b1fe251599" providerId="LiveId" clId="{141CEC77-9783-B249-BF89-6378D64E6FD2}" dt="2020-01-14T17:26:28.855" v="88" actId="20577"/>
          <ac:spMkLst>
            <pc:docMk/>
            <pc:sldMk cId="2285851954" sldId="267"/>
            <ac:spMk id="7" creationId="{9BA5A830-340A-1F45-8A6E-D757F473ED33}"/>
          </ac:spMkLst>
        </pc:spChg>
        <pc:spChg chg="mod">
          <ac:chgData name="Shiva Kaul" userId="59a217b1fe251599" providerId="LiveId" clId="{141CEC77-9783-B249-BF89-6378D64E6FD2}" dt="2020-01-16T01:27:19.003" v="4508" actId="2711"/>
          <ac:spMkLst>
            <pc:docMk/>
            <pc:sldMk cId="2285851954" sldId="267"/>
            <ac:spMk id="15" creationId="{134286BE-8BF2-2F4F-96E0-38174B3AA4B9}"/>
          </ac:spMkLst>
        </pc:spChg>
        <pc:spChg chg="add mod">
          <ac:chgData name="Shiva Kaul" userId="59a217b1fe251599" providerId="LiveId" clId="{141CEC77-9783-B249-BF89-6378D64E6FD2}" dt="2020-01-14T18:26:16.917" v="1476" actId="1036"/>
          <ac:spMkLst>
            <pc:docMk/>
            <pc:sldMk cId="2285851954" sldId="267"/>
            <ac:spMk id="16" creationId="{734F9558-E3C9-2C40-B2BC-BBCC772FCB24}"/>
          </ac:spMkLst>
        </pc:spChg>
        <pc:spChg chg="add mod">
          <ac:chgData name="Shiva Kaul" userId="59a217b1fe251599" providerId="LiveId" clId="{141CEC77-9783-B249-BF89-6378D64E6FD2}" dt="2020-01-16T01:27:40.104" v="4509" actId="14100"/>
          <ac:spMkLst>
            <pc:docMk/>
            <pc:sldMk cId="2285851954" sldId="267"/>
            <ac:spMk id="18" creationId="{DE7E1DA7-3F85-BC40-9B56-636E29210956}"/>
          </ac:spMkLst>
        </pc:spChg>
        <pc:spChg chg="mod">
          <ac:chgData name="Shiva Kaul" userId="59a217b1fe251599" providerId="LiveId" clId="{141CEC77-9783-B249-BF89-6378D64E6FD2}" dt="2020-01-14T17:26:32.009" v="89" actId="20577"/>
          <ac:spMkLst>
            <pc:docMk/>
            <pc:sldMk cId="2285851954" sldId="267"/>
            <ac:spMk id="27" creationId="{3BF611EA-5A47-234D-A6AC-B2F3FCE78BCD}"/>
          </ac:spMkLst>
        </pc:spChg>
        <pc:spChg chg="add mod">
          <ac:chgData name="Shiva Kaul" userId="59a217b1fe251599" providerId="LiveId" clId="{141CEC77-9783-B249-BF89-6378D64E6FD2}" dt="2020-01-17T15:52:25.928" v="7847" actId="1037"/>
          <ac:spMkLst>
            <pc:docMk/>
            <pc:sldMk cId="2285851954" sldId="267"/>
            <ac:spMk id="28" creationId="{214BD4BD-EE9D-0149-9FB9-078356B885A7}"/>
          </ac:spMkLst>
        </pc:spChg>
        <pc:picChg chg="add del mod">
          <ac:chgData name="Shiva Kaul" userId="59a217b1fe251599" providerId="LiveId" clId="{141CEC77-9783-B249-BF89-6378D64E6FD2}" dt="2020-01-17T15:33:54.582" v="7798" actId="22"/>
          <ac:picMkLst>
            <pc:docMk/>
            <pc:sldMk cId="2285851954" sldId="267"/>
            <ac:picMk id="4" creationId="{551A9A0A-6C77-324E-9526-8CE0B43D2283}"/>
          </ac:picMkLst>
        </pc:picChg>
        <pc:picChg chg="add mod">
          <ac:chgData name="Shiva Kaul" userId="59a217b1fe251599" providerId="LiveId" clId="{141CEC77-9783-B249-BF89-6378D64E6FD2}" dt="2020-01-17T15:52:04.842" v="7841" actId="1076"/>
          <ac:picMkLst>
            <pc:docMk/>
            <pc:sldMk cId="2285851954" sldId="267"/>
            <ac:picMk id="8" creationId="{71BB98EB-899C-FC48-8E7C-F052E002278C}"/>
          </ac:picMkLst>
        </pc:picChg>
        <pc:cxnChg chg="add mod">
          <ac:chgData name="Shiva Kaul" userId="59a217b1fe251599" providerId="LiveId" clId="{141CEC77-9783-B249-BF89-6378D64E6FD2}" dt="2020-01-14T18:25:03.865" v="1463" actId="1035"/>
          <ac:cxnSpMkLst>
            <pc:docMk/>
            <pc:sldMk cId="2285851954" sldId="267"/>
            <ac:cxnSpMk id="2" creationId="{DD225C48-9F91-1B43-89A1-7C8D36F9749E}"/>
          </ac:cxnSpMkLst>
        </pc:cxnChg>
      </pc:sldChg>
      <pc:sldChg chg="addSp delSp modSp new ord addAnim">
        <pc:chgData name="Shiva Kaul" userId="59a217b1fe251599" providerId="LiveId" clId="{141CEC77-9783-B249-BF89-6378D64E6FD2}" dt="2020-01-19T20:38:02.206" v="9501" actId="313"/>
        <pc:sldMkLst>
          <pc:docMk/>
          <pc:sldMk cId="3550222221" sldId="268"/>
        </pc:sldMkLst>
        <pc:spChg chg="add mod">
          <ac:chgData name="Shiva Kaul" userId="59a217b1fe251599" providerId="LiveId" clId="{141CEC77-9783-B249-BF89-6378D64E6FD2}" dt="2020-01-16T00:52:31.135" v="3797" actId="20577"/>
          <ac:spMkLst>
            <pc:docMk/>
            <pc:sldMk cId="3550222221" sldId="268"/>
            <ac:spMk id="2" creationId="{23A2BC7D-B497-9347-AB12-44603875CE72}"/>
          </ac:spMkLst>
        </pc:spChg>
        <pc:spChg chg="del">
          <ac:chgData name="Shiva Kaul" userId="59a217b1fe251599" providerId="LiveId" clId="{141CEC77-9783-B249-BF89-6378D64E6FD2}" dt="2020-01-15T16:21:02.961" v="3288" actId="478"/>
          <ac:spMkLst>
            <pc:docMk/>
            <pc:sldMk cId="3550222221" sldId="268"/>
            <ac:spMk id="2" creationId="{AB506C43-2309-0242-8C18-18184CD88EF7}"/>
          </ac:spMkLst>
        </pc:spChg>
        <pc:spChg chg="add mod">
          <ac:chgData name="Shiva Kaul" userId="59a217b1fe251599" providerId="LiveId" clId="{141CEC77-9783-B249-BF89-6378D64E6FD2}" dt="2020-01-19T20:38:02.206" v="9501" actId="313"/>
          <ac:spMkLst>
            <pc:docMk/>
            <pc:sldMk cId="3550222221" sldId="268"/>
            <ac:spMk id="3" creationId="{0B3705AD-A769-804A-9FFF-BDEECF3443A0}"/>
          </ac:spMkLst>
        </pc:spChg>
        <pc:spChg chg="del">
          <ac:chgData name="Shiva Kaul" userId="59a217b1fe251599" providerId="LiveId" clId="{141CEC77-9783-B249-BF89-6378D64E6FD2}" dt="2020-01-15T16:21:04.430" v="3289" actId="478"/>
          <ac:spMkLst>
            <pc:docMk/>
            <pc:sldMk cId="3550222221" sldId="268"/>
            <ac:spMk id="3" creationId="{A821A250-CA74-3746-BA63-43853186F503}"/>
          </ac:spMkLst>
        </pc:spChg>
        <pc:spChg chg="add mod">
          <ac:chgData name="Shiva Kaul" userId="59a217b1fe251599" providerId="LiveId" clId="{141CEC77-9783-B249-BF89-6378D64E6FD2}" dt="2020-01-16T01:21:01.747" v="4464" actId="1076"/>
          <ac:spMkLst>
            <pc:docMk/>
            <pc:sldMk cId="3550222221" sldId="268"/>
            <ac:spMk id="7" creationId="{BCEA79C2-EBA2-7F4C-80BD-87A5F90210E9}"/>
          </ac:spMkLst>
        </pc:spChg>
        <pc:spChg chg="add mod">
          <ac:chgData name="Shiva Kaul" userId="59a217b1fe251599" providerId="LiveId" clId="{141CEC77-9783-B249-BF89-6378D64E6FD2}" dt="2020-01-16T01:02:55.215" v="4110" actId="1076"/>
          <ac:spMkLst>
            <pc:docMk/>
            <pc:sldMk cId="3550222221" sldId="268"/>
            <ac:spMk id="9" creationId="{693F4036-4E68-C243-B125-C8E79B4C63DC}"/>
          </ac:spMkLst>
        </pc:spChg>
        <pc:spChg chg="add mod">
          <ac:chgData name="Shiva Kaul" userId="59a217b1fe251599" providerId="LiveId" clId="{141CEC77-9783-B249-BF89-6378D64E6FD2}" dt="2020-01-16T01:02:55.215" v="4110" actId="1076"/>
          <ac:spMkLst>
            <pc:docMk/>
            <pc:sldMk cId="3550222221" sldId="268"/>
            <ac:spMk id="11" creationId="{2525ED00-9138-7345-A557-560A10557A79}"/>
          </ac:spMkLst>
        </pc:spChg>
        <pc:picChg chg="add mod modCrop">
          <ac:chgData name="Shiva Kaul" userId="59a217b1fe251599" providerId="LiveId" clId="{141CEC77-9783-B249-BF89-6378D64E6FD2}" dt="2020-01-16T01:02:55.215" v="4110" actId="1076"/>
          <ac:picMkLst>
            <pc:docMk/>
            <pc:sldMk cId="3550222221" sldId="268"/>
            <ac:picMk id="4" creationId="{8F063BBC-F23E-8646-80FE-6FC32698B06E}"/>
          </ac:picMkLst>
        </pc:picChg>
      </pc:sldChg>
      <pc:sldChg chg="addSp delSp modSp new addAnim">
        <pc:chgData name="Shiva Kaul" userId="59a217b1fe251599" providerId="LiveId" clId="{141CEC77-9783-B249-BF89-6378D64E6FD2}" dt="2020-01-22T22:43:16.897" v="12069" actId="27696"/>
        <pc:sldMkLst>
          <pc:docMk/>
          <pc:sldMk cId="3368160723" sldId="269"/>
        </pc:sldMkLst>
        <pc:spChg chg="del">
          <ac:chgData name="Shiva Kaul" userId="59a217b1fe251599" providerId="LiveId" clId="{141CEC77-9783-B249-BF89-6378D64E6FD2}" dt="2020-01-16T05:37:19.152" v="4565" actId="478"/>
          <ac:spMkLst>
            <pc:docMk/>
            <pc:sldMk cId="3368160723" sldId="269"/>
            <ac:spMk id="2" creationId="{37D6E200-5EBD-0A42-9AE7-A452C8C6F548}"/>
          </ac:spMkLst>
        </pc:spChg>
        <pc:spChg chg="add del mod">
          <ac:chgData name="Shiva Kaul" userId="59a217b1fe251599" providerId="LiveId" clId="{141CEC77-9783-B249-BF89-6378D64E6FD2}" dt="2020-01-22T22:38:12.696" v="11755" actId="21"/>
          <ac:spMkLst>
            <pc:docMk/>
            <pc:sldMk cId="3368160723" sldId="269"/>
            <ac:spMk id="2" creationId="{65062EC0-9EBA-0F44-AF20-5674ECE40566}"/>
          </ac:spMkLst>
        </pc:spChg>
        <pc:spChg chg="add del mod">
          <ac:chgData name="Shiva Kaul" userId="59a217b1fe251599" providerId="LiveId" clId="{141CEC77-9783-B249-BF89-6378D64E6FD2}" dt="2020-01-19T20:41:19.448" v="9543" actId="478"/>
          <ac:spMkLst>
            <pc:docMk/>
            <pc:sldMk cId="3368160723" sldId="269"/>
            <ac:spMk id="2" creationId="{6D143CCF-1339-6B46-A53B-2ECB74EC5F84}"/>
          </ac:spMkLst>
        </pc:spChg>
        <pc:spChg chg="add del mod">
          <ac:chgData name="Shiva Kaul" userId="59a217b1fe251599" providerId="LiveId" clId="{141CEC77-9783-B249-BF89-6378D64E6FD2}" dt="2020-01-17T17:31:58.992" v="8324" actId="478"/>
          <ac:spMkLst>
            <pc:docMk/>
            <pc:sldMk cId="3368160723" sldId="269"/>
            <ac:spMk id="2" creationId="{BB7D6099-9CA7-CF40-B060-146B57640CA3}"/>
          </ac:spMkLst>
        </pc:spChg>
        <pc:spChg chg="del">
          <ac:chgData name="Shiva Kaul" userId="59a217b1fe251599" providerId="LiveId" clId="{141CEC77-9783-B249-BF89-6378D64E6FD2}" dt="2020-01-16T05:37:30.660" v="4625" actId="478"/>
          <ac:spMkLst>
            <pc:docMk/>
            <pc:sldMk cId="3368160723" sldId="269"/>
            <ac:spMk id="3" creationId="{5E706B48-AB08-1B44-BF44-242C3A66110A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4" creationId="{E51F8D3C-C2E4-D449-8E88-1684A83F0970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5" creationId="{021B5997-8400-2246-999C-5591C121BD66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6" creationId="{2AD341CE-5A62-B544-B1B3-377CB40E9772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8" creationId="{AEDEE14C-4646-4043-960D-7A0DC187D8F1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15" creationId="{97235916-F11D-6349-B788-FE93B5E927B7}"/>
          </ac:spMkLst>
        </pc:spChg>
        <pc:spChg chg="add del mod">
          <ac:chgData name="Shiva Kaul" userId="59a217b1fe251599" providerId="LiveId" clId="{141CEC77-9783-B249-BF89-6378D64E6FD2}" dt="2020-01-22T22:38:12.696" v="11755" actId="21"/>
          <ac:spMkLst>
            <pc:docMk/>
            <pc:sldMk cId="3368160723" sldId="269"/>
            <ac:spMk id="18" creationId="{B297495E-87DA-0945-89DD-6B13929A33C2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21" creationId="{83350CC4-E58A-554A-B624-62493F258D2B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24" creationId="{F3304BFA-A891-BE4D-9EC2-8A32ECE514F2}"/>
          </ac:spMkLst>
        </pc:spChg>
        <pc:spChg chg="add mod">
          <ac:chgData name="Shiva Kaul" userId="59a217b1fe251599" providerId="LiveId" clId="{141CEC77-9783-B249-BF89-6378D64E6FD2}" dt="2020-01-22T22:40:20.371" v="11916" actId="1076"/>
          <ac:spMkLst>
            <pc:docMk/>
            <pc:sldMk cId="3368160723" sldId="269"/>
            <ac:spMk id="26" creationId="{850B6DE0-6A61-5542-B5B8-D8F752B73AAC}"/>
          </ac:spMkLst>
        </pc:spChg>
        <pc:spChg chg="add mod">
          <ac:chgData name="Shiva Kaul" userId="59a217b1fe251599" providerId="LiveId" clId="{141CEC77-9783-B249-BF89-6378D64E6FD2}" dt="2020-01-22T22:41:14.896" v="12051" actId="1037"/>
          <ac:spMkLst>
            <pc:docMk/>
            <pc:sldMk cId="3368160723" sldId="269"/>
            <ac:spMk id="28" creationId="{758D6663-A81C-EE4E-8380-779BAC367C3D}"/>
          </ac:spMkLst>
        </pc:spChg>
        <pc:spChg chg="add mod">
          <ac:chgData name="Shiva Kaul" userId="59a217b1fe251599" providerId="LiveId" clId="{141CEC77-9783-B249-BF89-6378D64E6FD2}" dt="2020-01-22T22:41:37.306" v="12055" actId="14100"/>
          <ac:spMkLst>
            <pc:docMk/>
            <pc:sldMk cId="3368160723" sldId="269"/>
            <ac:spMk id="30" creationId="{0CA792CA-8493-6845-A7A8-669CEED0F9A3}"/>
          </ac:spMkLst>
        </pc:spChg>
        <pc:picChg chg="add mod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3" creationId="{3F80AECE-320A-2A45-9F91-D0457983D15F}"/>
          </ac:picMkLst>
        </pc:picChg>
        <pc:picChg chg="add del mod">
          <ac:chgData name="Shiva Kaul" userId="59a217b1fe251599" providerId="LiveId" clId="{141CEC77-9783-B249-BF89-6378D64E6FD2}" dt="2020-01-19T23:21:21.189" v="9876" actId="931"/>
          <ac:picMkLst>
            <pc:docMk/>
            <pc:sldMk cId="3368160723" sldId="269"/>
            <ac:picMk id="4" creationId="{F2A34DCF-E776-704D-BFE0-1F45BC2A10D7}"/>
          </ac:picMkLst>
        </pc:picChg>
        <pc:picChg chg="add mod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7" creationId="{6FD3E489-8D86-364C-973A-9B22F21B7F09}"/>
          </ac:picMkLst>
        </pc:picChg>
        <pc:picChg chg="add del">
          <ac:chgData name="Shiva Kaul" userId="59a217b1fe251599" providerId="LiveId" clId="{141CEC77-9783-B249-BF89-6378D64E6FD2}" dt="2020-01-19T23:22:24.505" v="9892" actId="478"/>
          <ac:picMkLst>
            <pc:docMk/>
            <pc:sldMk cId="3368160723" sldId="269"/>
            <ac:picMk id="7" creationId="{DE1D8BD2-01E6-604D-B5E5-C9D23BC2ECD8}"/>
          </ac:picMkLst>
        </pc:picChg>
        <pc:picChg chg="add del">
          <ac:chgData name="Shiva Kaul" userId="59a217b1fe251599" providerId="LiveId" clId="{141CEC77-9783-B249-BF89-6378D64E6FD2}" dt="2020-01-19T23:22:22.256" v="9891" actId="478"/>
          <ac:picMkLst>
            <pc:docMk/>
            <pc:sldMk cId="3368160723" sldId="269"/>
            <ac:picMk id="9" creationId="{01B11E69-2AB2-1D46-AC4F-4B969D6D63ED}"/>
          </ac:picMkLst>
        </pc:picChg>
        <pc:picChg chg="add del mod">
          <ac:chgData name="Shiva Kaul" userId="59a217b1fe251599" providerId="LiveId" clId="{141CEC77-9783-B249-BF89-6378D64E6FD2}" dt="2020-01-20T19:59:48.972" v="10978" actId="478"/>
          <ac:picMkLst>
            <pc:docMk/>
            <pc:sldMk cId="3368160723" sldId="269"/>
            <ac:picMk id="9" creationId="{B35A1555-814A-DF4B-914D-538B22D0D317}"/>
          </ac:picMkLst>
        </pc:picChg>
        <pc:picChg chg="add mod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10" creationId="{0FE4C2BA-4B9F-9345-8DBD-5C20FF9AD359}"/>
          </ac:picMkLst>
        </pc:picChg>
        <pc:picChg chg="add mod modCrop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11" creationId="{0DE64375-E643-3E45-A6FE-A14E491D721F}"/>
          </ac:picMkLst>
        </pc:picChg>
        <pc:picChg chg="add del">
          <ac:chgData name="Shiva Kaul" userId="59a217b1fe251599" providerId="LiveId" clId="{141CEC77-9783-B249-BF89-6378D64E6FD2}" dt="2020-01-19T23:22:12.537" v="9890" actId="478"/>
          <ac:picMkLst>
            <pc:docMk/>
            <pc:sldMk cId="3368160723" sldId="269"/>
            <ac:picMk id="11" creationId="{B82A3E3A-31FE-3B41-AE2E-3D85E2C50C2A}"/>
          </ac:picMkLst>
        </pc:picChg>
        <pc:picChg chg="add mod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12" creationId="{54DF9F24-AC00-5D4D-A088-18F07B7F66D4}"/>
          </ac:picMkLst>
        </pc:picChg>
        <pc:picChg chg="add del mod">
          <ac:chgData name="Shiva Kaul" userId="59a217b1fe251599" providerId="LiveId" clId="{141CEC77-9783-B249-BF89-6378D64E6FD2}" dt="2020-01-19T23:22:10.133" v="9889" actId="478"/>
          <ac:picMkLst>
            <pc:docMk/>
            <pc:sldMk cId="3368160723" sldId="269"/>
            <ac:picMk id="13" creationId="{4FAAFCF8-C88F-A84E-9388-4C540988E818}"/>
          </ac:picMkLst>
        </pc:picChg>
        <pc:picChg chg="add mod modCrop">
          <ac:chgData name="Shiva Kaul" userId="59a217b1fe251599" providerId="LiveId" clId="{141CEC77-9783-B249-BF89-6378D64E6FD2}" dt="2020-01-22T22:40:20.371" v="11916" actId="1076"/>
          <ac:picMkLst>
            <pc:docMk/>
            <pc:sldMk cId="3368160723" sldId="269"/>
            <ac:picMk id="13" creationId="{FFEF9909-D593-5743-A78D-B23CDB091BCF}"/>
          </ac:picMkLst>
        </pc:picChg>
        <pc:picChg chg="add del">
          <ac:chgData name="Shiva Kaul" userId="59a217b1fe251599" providerId="LiveId" clId="{141CEC77-9783-B249-BF89-6378D64E6FD2}" dt="2020-01-19T23:22:06.931" v="9887" actId="478"/>
          <ac:picMkLst>
            <pc:docMk/>
            <pc:sldMk cId="3368160723" sldId="269"/>
            <ac:picMk id="15" creationId="{FBFA9E5D-B181-4D4B-A2EE-6DD48A979165}"/>
          </ac:picMkLst>
        </pc:picChg>
        <pc:picChg chg="add del">
          <ac:chgData name="Shiva Kaul" userId="59a217b1fe251599" providerId="LiveId" clId="{141CEC77-9783-B249-BF89-6378D64E6FD2}" dt="2020-01-20T20:52:54.475" v="11011" actId="478"/>
          <ac:picMkLst>
            <pc:docMk/>
            <pc:sldMk cId="3368160723" sldId="269"/>
            <ac:picMk id="16" creationId="{CC14E66F-6972-3F42-A736-1D22505E62AD}"/>
          </ac:picMkLst>
        </pc:picChg>
        <pc:picChg chg="add del mod modCrop">
          <ac:chgData name="Shiva Kaul" userId="59a217b1fe251599" providerId="LiveId" clId="{141CEC77-9783-B249-BF89-6378D64E6FD2}" dt="2020-01-22T22:38:12.696" v="11755" actId="21"/>
          <ac:picMkLst>
            <pc:docMk/>
            <pc:sldMk cId="3368160723" sldId="269"/>
            <ac:picMk id="17" creationId="{FA39BC71-8B94-2840-AACD-1F43F08AE8BE}"/>
          </ac:picMkLst>
        </pc:picChg>
        <pc:picChg chg="add del mod modCrop">
          <ac:chgData name="Shiva Kaul" userId="59a217b1fe251599" providerId="LiveId" clId="{141CEC77-9783-B249-BF89-6378D64E6FD2}" dt="2020-01-22T22:38:12.696" v="11755" actId="21"/>
          <ac:picMkLst>
            <pc:docMk/>
            <pc:sldMk cId="3368160723" sldId="269"/>
            <ac:picMk id="19" creationId="{C32D0517-833F-AC4F-A809-4B6F5AA55FF7}"/>
          </ac:picMkLst>
        </pc:picChg>
        <pc:cxnChg chg="add del mod">
          <ac:chgData name="Shiva Kaul" userId="59a217b1fe251599" providerId="LiveId" clId="{141CEC77-9783-B249-BF89-6378D64E6FD2}" dt="2020-01-22T22:42:07.768" v="12060" actId="478"/>
          <ac:cxnSpMkLst>
            <pc:docMk/>
            <pc:sldMk cId="3368160723" sldId="269"/>
            <ac:cxnSpMk id="31" creationId="{59C3CB98-3049-8348-A6AC-32960FC650CE}"/>
          </ac:cxnSpMkLst>
        </pc:cxnChg>
        <pc:cxnChg chg="add del mod">
          <ac:chgData name="Shiva Kaul" userId="59a217b1fe251599" providerId="LiveId" clId="{141CEC77-9783-B249-BF89-6378D64E6FD2}" dt="2020-01-22T22:42:27.600" v="12066" actId="478"/>
          <ac:cxnSpMkLst>
            <pc:docMk/>
            <pc:sldMk cId="3368160723" sldId="269"/>
            <ac:cxnSpMk id="34" creationId="{6A58F04C-038C-9645-AA60-17711D5C7940}"/>
          </ac:cxnSpMkLst>
        </pc:cxnChg>
      </pc:sldChg>
      <pc:sldChg chg="addSp delSp modSp add del mod modShow">
        <pc:chgData name="Shiva Kaul" userId="59a217b1fe251599" providerId="LiveId" clId="{141CEC77-9783-B249-BF89-6378D64E6FD2}" dt="2020-01-22T02:13:31.203" v="11252" actId="2696"/>
        <pc:sldMkLst>
          <pc:docMk/>
          <pc:sldMk cId="265578477" sldId="270"/>
        </pc:sldMkLst>
        <pc:spChg chg="add mod">
          <ac:chgData name="Shiva Kaul" userId="59a217b1fe251599" providerId="LiveId" clId="{141CEC77-9783-B249-BF89-6378D64E6FD2}" dt="2020-01-17T05:40:33.379" v="6844" actId="1035"/>
          <ac:spMkLst>
            <pc:docMk/>
            <pc:sldMk cId="265578477" sldId="270"/>
            <ac:spMk id="2" creationId="{4263C386-45F4-434C-8F29-056AC29A60CF}"/>
          </ac:spMkLst>
        </pc:spChg>
        <pc:spChg chg="mod">
          <ac:chgData name="Shiva Kaul" userId="59a217b1fe251599" providerId="LiveId" clId="{141CEC77-9783-B249-BF89-6378D64E6FD2}" dt="2020-01-16T17:08:01.071" v="5943" actId="20577"/>
          <ac:spMkLst>
            <pc:docMk/>
            <pc:sldMk cId="265578477" sldId="270"/>
            <ac:spMk id="3" creationId="{93134137-E10C-C44B-971D-67DF74164F40}"/>
          </ac:spMkLst>
        </pc:spChg>
        <pc:spChg chg="mod">
          <ac:chgData name="Shiva Kaul" userId="59a217b1fe251599" providerId="LiveId" clId="{141CEC77-9783-B249-BF89-6378D64E6FD2}" dt="2020-01-16T23:11:29.538" v="6141" actId="20577"/>
          <ac:spMkLst>
            <pc:docMk/>
            <pc:sldMk cId="265578477" sldId="270"/>
            <ac:spMk id="8" creationId="{39C638B9-4333-9146-B3B1-96BA1DA06629}"/>
          </ac:spMkLst>
        </pc:spChg>
        <pc:spChg chg="del">
          <ac:chgData name="Shiva Kaul" userId="59a217b1fe251599" providerId="LiveId" clId="{141CEC77-9783-B249-BF89-6378D64E6FD2}" dt="2020-01-16T17:09:09.976" v="6037" actId="478"/>
          <ac:spMkLst>
            <pc:docMk/>
            <pc:sldMk cId="265578477" sldId="270"/>
            <ac:spMk id="14" creationId="{083678B7-4344-B648-AC2B-F4D6CBFD6760}"/>
          </ac:spMkLst>
        </pc:spChg>
        <pc:spChg chg="del">
          <ac:chgData name="Shiva Kaul" userId="59a217b1fe251599" providerId="LiveId" clId="{141CEC77-9783-B249-BF89-6378D64E6FD2}" dt="2020-01-16T17:07:17.188" v="5886" actId="478"/>
          <ac:spMkLst>
            <pc:docMk/>
            <pc:sldMk cId="265578477" sldId="270"/>
            <ac:spMk id="25" creationId="{7643E514-3CD2-7F4E-A1D1-E71872214F1B}"/>
          </ac:spMkLst>
        </pc:spChg>
        <pc:spChg chg="del">
          <ac:chgData name="Shiva Kaul" userId="59a217b1fe251599" providerId="LiveId" clId="{141CEC77-9783-B249-BF89-6378D64E6FD2}" dt="2020-01-16T17:07:15.440" v="5885" actId="478"/>
          <ac:spMkLst>
            <pc:docMk/>
            <pc:sldMk cId="265578477" sldId="270"/>
            <ac:spMk id="27" creationId="{44F39344-53EE-5D4D-98C1-4C4D756C0AA7}"/>
          </ac:spMkLst>
        </pc:spChg>
      </pc:sldChg>
      <pc:sldChg chg="addSp delSp modSp new addAnim delAnim">
        <pc:chgData name="Shiva Kaul" userId="59a217b1fe251599" providerId="LiveId" clId="{141CEC77-9783-B249-BF89-6378D64E6FD2}" dt="2020-01-22T21:37:01.042" v="11377" actId="22"/>
        <pc:sldMkLst>
          <pc:docMk/>
          <pc:sldMk cId="3401591183" sldId="271"/>
        </pc:sldMkLst>
        <pc:spChg chg="del">
          <ac:chgData name="Shiva Kaul" userId="59a217b1fe251599" providerId="LiveId" clId="{141CEC77-9783-B249-BF89-6378D64E6FD2}" dt="2020-01-17T05:32:56.418" v="6415" actId="478"/>
          <ac:spMkLst>
            <pc:docMk/>
            <pc:sldMk cId="3401591183" sldId="271"/>
            <ac:spMk id="2" creationId="{0DAE9621-DD28-8747-9F33-CAFC4CDF992A}"/>
          </ac:spMkLst>
        </pc:spChg>
        <pc:spChg chg="add mod">
          <ac:chgData name="Shiva Kaul" userId="59a217b1fe251599" providerId="LiveId" clId="{141CEC77-9783-B249-BF89-6378D64E6FD2}" dt="2020-01-22T21:36:23.171" v="11348" actId="1035"/>
          <ac:spMkLst>
            <pc:docMk/>
            <pc:sldMk cId="3401591183" sldId="271"/>
            <ac:spMk id="3" creationId="{0E1CCC36-6673-9445-A296-E08274DC04B3}"/>
          </ac:spMkLst>
        </pc:spChg>
        <pc:spChg chg="del">
          <ac:chgData name="Shiva Kaul" userId="59a217b1fe251599" providerId="LiveId" clId="{141CEC77-9783-B249-BF89-6378D64E6FD2}" dt="2020-01-17T05:32:43.084" v="6411" actId="478"/>
          <ac:spMkLst>
            <pc:docMk/>
            <pc:sldMk cId="3401591183" sldId="271"/>
            <ac:spMk id="3" creationId="{1D6E2939-87F4-1D4C-B79D-FEAFF0939BA2}"/>
          </ac:spMkLst>
        </pc:spChg>
        <pc:spChg chg="add mod">
          <ac:chgData name="Shiva Kaul" userId="59a217b1fe251599" providerId="LiveId" clId="{141CEC77-9783-B249-BF89-6378D64E6FD2}" dt="2020-01-19T23:34:40.070" v="10337" actId="20577"/>
          <ac:spMkLst>
            <pc:docMk/>
            <pc:sldMk cId="3401591183" sldId="271"/>
            <ac:spMk id="4" creationId="{CE91D12D-F93A-3E40-BB55-411D936BF81C}"/>
          </ac:spMkLst>
        </pc:spChg>
        <pc:spChg chg="add mod">
          <ac:chgData name="Shiva Kaul" userId="59a217b1fe251599" providerId="LiveId" clId="{141CEC77-9783-B249-BF89-6378D64E6FD2}" dt="2020-01-22T21:37:01.042" v="11377" actId="22"/>
          <ac:spMkLst>
            <pc:docMk/>
            <pc:sldMk cId="3401591183" sldId="271"/>
            <ac:spMk id="5" creationId="{E071EAFE-E393-C44D-A9C6-A343C2FB86AC}"/>
          </ac:spMkLst>
        </pc:spChg>
        <pc:spChg chg="add del">
          <ac:chgData name="Shiva Kaul" userId="59a217b1fe251599" providerId="LiveId" clId="{141CEC77-9783-B249-BF89-6378D64E6FD2}" dt="2020-01-22T21:36:44.835" v="11376" actId="478"/>
          <ac:spMkLst>
            <pc:docMk/>
            <pc:sldMk cId="3401591183" sldId="271"/>
            <ac:spMk id="6" creationId="{DFA26F76-6102-6645-B368-8C4C2A07BC0C}"/>
          </ac:spMkLst>
        </pc:spChg>
        <pc:spChg chg="mod">
          <ac:chgData name="Shiva Kaul" userId="59a217b1fe251599" providerId="LiveId" clId="{141CEC77-9783-B249-BF89-6378D64E6FD2}" dt="2020-01-19T23:28:29.415" v="10058" actId="1036"/>
          <ac:spMkLst>
            <pc:docMk/>
            <pc:sldMk cId="3401591183" sldId="271"/>
            <ac:spMk id="7" creationId="{DE7E1DA7-3F85-BC40-9B56-636E29210956}"/>
          </ac:spMkLst>
        </pc:spChg>
        <pc:spChg chg="add mod">
          <ac:chgData name="Shiva Kaul" userId="59a217b1fe251599" providerId="LiveId" clId="{141CEC77-9783-B249-BF89-6378D64E6FD2}" dt="2020-01-19T23:34:13.424" v="10330" actId="20577"/>
          <ac:spMkLst>
            <pc:docMk/>
            <pc:sldMk cId="3401591183" sldId="271"/>
            <ac:spMk id="8" creationId="{CEDEA6C7-2D1B-BC47-AA86-3BDEDA76CF85}"/>
          </ac:spMkLst>
        </pc:spChg>
        <pc:spChg chg="mod">
          <ac:chgData name="Shiva Kaul" userId="59a217b1fe251599" providerId="LiveId" clId="{141CEC77-9783-B249-BF89-6378D64E6FD2}" dt="2020-01-19T23:28:29.415" v="10058" actId="1036"/>
          <ac:spMkLst>
            <pc:docMk/>
            <pc:sldMk cId="3401591183" sldId="271"/>
            <ac:spMk id="9" creationId="{DE7E1DA7-3F85-BC40-9B56-636E29210956}"/>
          </ac:spMkLst>
        </pc:spChg>
        <pc:spChg chg="add mod">
          <ac:chgData name="Shiva Kaul" userId="59a217b1fe251599" providerId="LiveId" clId="{141CEC77-9783-B249-BF89-6378D64E6FD2}" dt="2020-01-20T20:48:57.044" v="10998" actId="1076"/>
          <ac:spMkLst>
            <pc:docMk/>
            <pc:sldMk cId="3401591183" sldId="271"/>
            <ac:spMk id="10" creationId="{6BFEEC50-2722-4743-A8B4-5B72888133CB}"/>
          </ac:spMkLst>
        </pc:spChg>
        <pc:spChg chg="add del mod">
          <ac:chgData name="Shiva Kaul" userId="59a217b1fe251599" providerId="LiveId" clId="{141CEC77-9783-B249-BF89-6378D64E6FD2}" dt="2020-01-19T23:34:23.945" v="10331" actId="478"/>
          <ac:spMkLst>
            <pc:docMk/>
            <pc:sldMk cId="3401591183" sldId="271"/>
            <ac:spMk id="12" creationId="{FC202718-EAE6-6B4B-9822-8294A59A3A82}"/>
          </ac:spMkLst>
        </pc:spChg>
        <pc:spChg chg="add del mod">
          <ac:chgData name="Shiva Kaul" userId="59a217b1fe251599" providerId="LiveId" clId="{141CEC77-9783-B249-BF89-6378D64E6FD2}" dt="2020-01-19T23:24:58.298" v="9906" actId="478"/>
          <ac:spMkLst>
            <pc:docMk/>
            <pc:sldMk cId="3401591183" sldId="271"/>
            <ac:spMk id="14" creationId="{DA8DAF67-009E-8748-A0DA-E9E267457C1A}"/>
          </ac:spMkLst>
        </pc:spChg>
        <pc:picChg chg="add mod ord modCrop">
          <ac:chgData name="Shiva Kaul" userId="59a217b1fe251599" providerId="LiveId" clId="{141CEC77-9783-B249-BF89-6378D64E6FD2}" dt="2020-01-19T23:28:29.415" v="10058" actId="1036"/>
          <ac:picMkLst>
            <pc:docMk/>
            <pc:sldMk cId="3401591183" sldId="271"/>
            <ac:picMk id="2" creationId="{C4BA85EF-7445-104D-A2E2-DFF02D80D475}"/>
          </ac:picMkLst>
        </pc:picChg>
        <pc:picChg chg="add del mod">
          <ac:chgData name="Shiva Kaul" userId="59a217b1fe251599" providerId="LiveId" clId="{141CEC77-9783-B249-BF89-6378D64E6FD2}" dt="2020-01-18T04:55:28.013" v="8798" actId="478"/>
          <ac:picMkLst>
            <pc:docMk/>
            <pc:sldMk cId="3401591183" sldId="271"/>
            <ac:picMk id="6" creationId="{6046147D-FF85-574F-93C8-B143FDDC89F4}"/>
          </ac:picMkLst>
        </pc:picChg>
      </pc:sldChg>
      <pc:sldChg chg="addSp modSp add ord">
        <pc:chgData name="Shiva Kaul" userId="59a217b1fe251599" providerId="LiveId" clId="{141CEC77-9783-B249-BF89-6378D64E6FD2}" dt="2020-01-20T02:23:46.714" v="10907" actId="20577"/>
        <pc:sldMkLst>
          <pc:docMk/>
          <pc:sldMk cId="171011368" sldId="272"/>
        </pc:sldMkLst>
        <pc:spChg chg="mod">
          <ac:chgData name="Shiva Kaul" userId="59a217b1fe251599" providerId="LiveId" clId="{141CEC77-9783-B249-BF89-6378D64E6FD2}" dt="2020-01-19T20:50:47.669" v="9844" actId="1035"/>
          <ac:spMkLst>
            <pc:docMk/>
            <pc:sldMk cId="171011368" sldId="272"/>
            <ac:spMk id="3" creationId="{D7D9457F-C028-A14B-BD31-ECDE6E0D0BA2}"/>
          </ac:spMkLst>
        </pc:spChg>
        <pc:spChg chg="add mod">
          <ac:chgData name="Shiva Kaul" userId="59a217b1fe251599" providerId="LiveId" clId="{141CEC77-9783-B249-BF89-6378D64E6FD2}" dt="2020-01-19T20:50:47.669" v="9844" actId="1035"/>
          <ac:spMkLst>
            <pc:docMk/>
            <pc:sldMk cId="171011368" sldId="272"/>
            <ac:spMk id="5" creationId="{43B64BA5-E315-FD42-9B5F-217A15233652}"/>
          </ac:spMkLst>
        </pc:spChg>
        <pc:spChg chg="mod">
          <ac:chgData name="Shiva Kaul" userId="59a217b1fe251599" providerId="LiveId" clId="{141CEC77-9783-B249-BF89-6378D64E6FD2}" dt="2020-01-20T02:23:46.714" v="10907" actId="20577"/>
          <ac:spMkLst>
            <pc:docMk/>
            <pc:sldMk cId="171011368" sldId="272"/>
            <ac:spMk id="6" creationId="{52A5ACF7-B494-F74C-8988-435E07CF70B1}"/>
          </ac:spMkLst>
        </pc:spChg>
      </pc:sldChg>
      <pc:sldChg chg="new del">
        <pc:chgData name="Shiva Kaul" userId="59a217b1fe251599" providerId="LiveId" clId="{141CEC77-9783-B249-BF89-6378D64E6FD2}" dt="2020-01-17T17:13:22.130" v="8323" actId="2696"/>
        <pc:sldMkLst>
          <pc:docMk/>
          <pc:sldMk cId="4109851473" sldId="272"/>
        </pc:sldMkLst>
      </pc:sldChg>
      <pc:sldChg chg="addSp delSp modSp new addAnim delAnim">
        <pc:chgData name="Shiva Kaul" userId="59a217b1fe251599" providerId="LiveId" clId="{141CEC77-9783-B249-BF89-6378D64E6FD2}" dt="2020-01-22T23:50:41.092" v="13166" actId="27696"/>
        <pc:sldMkLst>
          <pc:docMk/>
          <pc:sldMk cId="534097270" sldId="273"/>
        </pc:sldMkLst>
        <pc:spChg chg="del">
          <ac:chgData name="Shiva Kaul" userId="59a217b1fe251599" providerId="LiveId" clId="{141CEC77-9783-B249-BF89-6378D64E6FD2}" dt="2020-01-22T22:44:54.963" v="12256" actId="478"/>
          <ac:spMkLst>
            <pc:docMk/>
            <pc:sldMk cId="534097270" sldId="273"/>
            <ac:spMk id="2" creationId="{E8EC513D-C7A7-5A48-98E9-15F0CF5FAEC7}"/>
          </ac:spMkLst>
        </pc:spChg>
        <pc:spChg chg="del mod">
          <ac:chgData name="Shiva Kaul" userId="59a217b1fe251599" providerId="LiveId" clId="{141CEC77-9783-B249-BF89-6378D64E6FD2}" dt="2020-01-22T23:38:20.149" v="12760" actId="478"/>
          <ac:spMkLst>
            <pc:docMk/>
            <pc:sldMk cId="534097270" sldId="273"/>
            <ac:spMk id="3" creationId="{186560C7-BD27-5544-9D80-A810C8754FF9}"/>
          </ac:spMkLst>
        </pc:spChg>
        <pc:spChg chg="add del mod">
          <ac:chgData name="Shiva Kaul" userId="59a217b1fe251599" providerId="LiveId" clId="{141CEC77-9783-B249-BF89-6378D64E6FD2}" dt="2020-01-22T22:44:58.137" v="12260" actId="22"/>
          <ac:spMkLst>
            <pc:docMk/>
            <pc:sldMk cId="534097270" sldId="273"/>
            <ac:spMk id="9" creationId="{DE9CAC49-1F42-C842-97A4-AD66B7772067}"/>
          </ac:spMkLst>
        </pc:spChg>
        <pc:spChg chg="add mod ord">
          <ac:chgData name="Shiva Kaul" userId="59a217b1fe251599" providerId="LiveId" clId="{141CEC77-9783-B249-BF89-6378D64E6FD2}" dt="2020-01-22T23:42:52.445" v="12855" actId="2085"/>
          <ac:spMkLst>
            <pc:docMk/>
            <pc:sldMk cId="534097270" sldId="273"/>
            <ac:spMk id="15" creationId="{E2863695-8D19-1D4F-9BC0-FEA9207AC133}"/>
          </ac:spMkLst>
        </pc:spChg>
        <pc:spChg chg="add mod">
          <ac:chgData name="Shiva Kaul" userId="59a217b1fe251599" providerId="LiveId" clId="{141CEC77-9783-B249-BF89-6378D64E6FD2}" dt="2020-01-22T22:51:30.670" v="12343" actId="1076"/>
          <ac:spMkLst>
            <pc:docMk/>
            <pc:sldMk cId="534097270" sldId="273"/>
            <ac:spMk id="23" creationId="{55F1E77B-1FF6-5F46-9CD2-327F530C509B}"/>
          </ac:spMkLst>
        </pc:spChg>
        <pc:spChg chg="add mod">
          <ac:chgData name="Shiva Kaul" userId="59a217b1fe251599" providerId="LiveId" clId="{141CEC77-9783-B249-BF89-6378D64E6FD2}" dt="2020-01-22T23:41:38.622" v="12849" actId="20577"/>
          <ac:spMkLst>
            <pc:docMk/>
            <pc:sldMk cId="534097270" sldId="273"/>
            <ac:spMk id="26" creationId="{4C265414-AAA3-2C46-8EEE-845A0F17CDD5}"/>
          </ac:spMkLst>
        </pc:spChg>
        <pc:spChg chg="add mod">
          <ac:chgData name="Shiva Kaul" userId="59a217b1fe251599" providerId="LiveId" clId="{141CEC77-9783-B249-BF89-6378D64E6FD2}" dt="2020-01-22T23:37:40.745" v="12730" actId="1038"/>
          <ac:spMkLst>
            <pc:docMk/>
            <pc:sldMk cId="534097270" sldId="273"/>
            <ac:spMk id="28" creationId="{148911F7-9C20-AE46-A848-F89B1DA249D0}"/>
          </ac:spMkLst>
        </pc:spChg>
        <pc:spChg chg="add del mod">
          <ac:chgData name="Shiva Kaul" userId="59a217b1fe251599" providerId="LiveId" clId="{141CEC77-9783-B249-BF89-6378D64E6FD2}" dt="2020-01-22T23:38:22.129" v="12761" actId="478"/>
          <ac:spMkLst>
            <pc:docMk/>
            <pc:sldMk cId="534097270" sldId="273"/>
            <ac:spMk id="46" creationId="{B94BE811-BAA0-804B-AB56-DFF20D5CF785}"/>
          </ac:spMkLst>
        </pc:spChg>
        <pc:spChg chg="add mod">
          <ac:chgData name="Shiva Kaul" userId="59a217b1fe251599" providerId="LiveId" clId="{141CEC77-9783-B249-BF89-6378D64E6FD2}" dt="2020-01-22T23:44:53.558" v="12887" actId="1038"/>
          <ac:spMkLst>
            <pc:docMk/>
            <pc:sldMk cId="534097270" sldId="273"/>
            <ac:spMk id="50" creationId="{0F54E686-DFD8-B642-9B08-5B9C552D8E10}"/>
          </ac:spMkLst>
        </pc:spChg>
        <pc:spChg chg="add mod ord">
          <ac:chgData name="Shiva Kaul" userId="59a217b1fe251599" providerId="LiveId" clId="{141CEC77-9783-B249-BF89-6378D64E6FD2}" dt="2020-01-22T23:44:49.819" v="12885" actId="207"/>
          <ac:spMkLst>
            <pc:docMk/>
            <pc:sldMk cId="534097270" sldId="273"/>
            <ac:spMk id="52" creationId="{864293D1-8A5A-A043-9384-48115856F9DE}"/>
          </ac:spMkLst>
        </pc:spChg>
        <pc:spChg chg="add mod">
          <ac:chgData name="Shiva Kaul" userId="59a217b1fe251599" providerId="LiveId" clId="{141CEC77-9783-B249-BF89-6378D64E6FD2}" dt="2020-01-22T23:50:25.736" v="13164" actId="14100"/>
          <ac:spMkLst>
            <pc:docMk/>
            <pc:sldMk cId="534097270" sldId="273"/>
            <ac:spMk id="54" creationId="{071C002E-8A9B-E64E-879A-E4CCCADF673B}"/>
          </ac:spMkLst>
        </pc:spChg>
        <pc:grpChg chg="add mod">
          <ac:chgData name="Shiva Kaul" userId="59a217b1fe251599" providerId="LiveId" clId="{141CEC77-9783-B249-BF89-6378D64E6FD2}" dt="2020-01-22T22:51:58.957" v="12346" actId="1036"/>
          <ac:grpSpMkLst>
            <pc:docMk/>
            <pc:sldMk cId="534097270" sldId="273"/>
            <ac:grpSpMk id="24" creationId="{AD3C5915-BA04-C74E-8FE6-9FA8A77BBCB5}"/>
          </ac:grpSpMkLst>
        </pc:grpChg>
        <pc:picChg chg="add del mod">
          <ac:chgData name="Shiva Kaul" userId="59a217b1fe251599" providerId="LiveId" clId="{141CEC77-9783-B249-BF89-6378D64E6FD2}" dt="2020-01-22T22:44:58.137" v="12260" actId="22"/>
          <ac:picMkLst>
            <pc:docMk/>
            <pc:sldMk cId="534097270" sldId="273"/>
            <ac:picMk id="5" creationId="{5830B0A6-BDCA-E54F-81FC-AC0CA4A16FAC}"/>
          </ac:picMkLst>
        </pc:picChg>
        <pc:picChg chg="add del mod">
          <ac:chgData name="Shiva Kaul" userId="59a217b1fe251599" providerId="LiveId" clId="{141CEC77-9783-B249-BF89-6378D64E6FD2}" dt="2020-01-22T22:44:58.137" v="12260" actId="22"/>
          <ac:picMkLst>
            <pc:docMk/>
            <pc:sldMk cId="534097270" sldId="273"/>
            <ac:picMk id="7" creationId="{44F32B19-9582-4E43-AB09-8990556688B8}"/>
          </ac:picMkLst>
        </pc:picChg>
        <pc:picChg chg="add del mod">
          <ac:chgData name="Shiva Kaul" userId="59a217b1fe251599" providerId="LiveId" clId="{141CEC77-9783-B249-BF89-6378D64E6FD2}" dt="2020-01-22T22:52:15.099" v="12348" actId="478"/>
          <ac:picMkLst>
            <pc:docMk/>
            <pc:sldMk cId="534097270" sldId="273"/>
            <ac:picMk id="11" creationId="{02988643-7C57-CB4D-A3F1-CD3EB0AC163C}"/>
          </ac:picMkLst>
        </pc:picChg>
        <pc:picChg chg="add mod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13" creationId="{2A54D3BC-F9FE-4742-86F3-2D0BB8A3CE72}"/>
          </ac:picMkLst>
        </pc:picChg>
        <pc:picChg chg="add del mod">
          <ac:chgData name="Shiva Kaul" userId="59a217b1fe251599" providerId="LiveId" clId="{141CEC77-9783-B249-BF89-6378D64E6FD2}" dt="2020-01-22T22:47:02.417" v="12288" actId="478"/>
          <ac:picMkLst>
            <pc:docMk/>
            <pc:sldMk cId="534097270" sldId="273"/>
            <ac:picMk id="16" creationId="{C05A642B-A45C-E640-BEB4-91C4A235DADF}"/>
          </ac:picMkLst>
        </pc:picChg>
        <pc:picChg chg="add mod">
          <ac:chgData name="Shiva Kaul" userId="59a217b1fe251599" providerId="LiveId" clId="{141CEC77-9783-B249-BF89-6378D64E6FD2}" dt="2020-01-22T22:49:48.723" v="12309" actId="1076"/>
          <ac:picMkLst>
            <pc:docMk/>
            <pc:sldMk cId="534097270" sldId="273"/>
            <ac:picMk id="20" creationId="{D41B825B-361A-EA42-9B72-C3A1051E5F75}"/>
          </ac:picMkLst>
        </pc:picChg>
        <pc:picChg chg="add mod modCrop">
          <ac:chgData name="Shiva Kaul" userId="59a217b1fe251599" providerId="LiveId" clId="{141CEC77-9783-B249-BF89-6378D64E6FD2}" dt="2020-01-22T22:50:43.505" v="12327" actId="14100"/>
          <ac:picMkLst>
            <pc:docMk/>
            <pc:sldMk cId="534097270" sldId="273"/>
            <ac:picMk id="21" creationId="{0AC660B4-AA11-6643-BE0E-2501768ED533}"/>
          </ac:picMkLst>
        </pc:picChg>
        <pc:picChg chg="add mod modCrop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29" creationId="{4F760355-544C-F449-8BA9-00FBC9DF4DF5}"/>
          </ac:picMkLst>
        </pc:picChg>
        <pc:picChg chg="add mod modCrop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31" creationId="{826E6CF1-8FA9-1A4A-BAD5-4F666D31CDDC}"/>
          </ac:picMkLst>
        </pc:picChg>
        <pc:picChg chg="add del mod">
          <ac:chgData name="Shiva Kaul" userId="59a217b1fe251599" providerId="LiveId" clId="{141CEC77-9783-B249-BF89-6378D64E6FD2}" dt="2020-01-22T23:27:42.120" v="12646" actId="478"/>
          <ac:picMkLst>
            <pc:docMk/>
            <pc:sldMk cId="534097270" sldId="273"/>
            <ac:picMk id="33" creationId="{5F9C0526-15FA-B14A-B24F-674145C6DD51}"/>
          </ac:picMkLst>
        </pc:picChg>
        <pc:picChg chg="add del mod">
          <ac:chgData name="Shiva Kaul" userId="59a217b1fe251599" providerId="LiveId" clId="{141CEC77-9783-B249-BF89-6378D64E6FD2}" dt="2020-01-22T23:28:07.678" v="12650" actId="478"/>
          <ac:picMkLst>
            <pc:docMk/>
            <pc:sldMk cId="534097270" sldId="273"/>
            <ac:picMk id="35" creationId="{252740C2-8887-EF43-A206-F0FDA0D19C3B}"/>
          </ac:picMkLst>
        </pc:picChg>
        <pc:picChg chg="add mod modCrop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37" creationId="{6F1984C6-1483-5040-8086-B9E1BAFF3D09}"/>
          </ac:picMkLst>
        </pc:picChg>
        <pc:picChg chg="add mod modCrop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39" creationId="{332B8691-ADE9-0B49-A3D6-8123E75D0298}"/>
          </ac:picMkLst>
        </pc:picChg>
        <pc:picChg chg="add del mod">
          <ac:chgData name="Shiva Kaul" userId="59a217b1fe251599" providerId="LiveId" clId="{141CEC77-9783-B249-BF89-6378D64E6FD2}" dt="2020-01-22T23:35:29.269" v="12716" actId="478"/>
          <ac:picMkLst>
            <pc:docMk/>
            <pc:sldMk cId="534097270" sldId="273"/>
            <ac:picMk id="41" creationId="{FF820174-B642-B846-9849-0E998576CAE9}"/>
          </ac:picMkLst>
        </pc:picChg>
        <pc:picChg chg="add mod modCrop">
          <ac:chgData name="Shiva Kaul" userId="59a217b1fe251599" providerId="LiveId" clId="{141CEC77-9783-B249-BF89-6378D64E6FD2}" dt="2020-01-22T23:36:58.857" v="12725" actId="1076"/>
          <ac:picMkLst>
            <pc:docMk/>
            <pc:sldMk cId="534097270" sldId="273"/>
            <ac:picMk id="43" creationId="{542F1B97-F7C3-EA4B-AD14-FFF9672D026C}"/>
          </ac:picMkLst>
        </pc:picChg>
        <pc:picChg chg="add mod">
          <ac:chgData name="Shiva Kaul" userId="59a217b1fe251599" providerId="LiveId" clId="{141CEC77-9783-B249-BF89-6378D64E6FD2}" dt="2020-01-22T23:40:09.667" v="12770" actId="1037"/>
          <ac:picMkLst>
            <pc:docMk/>
            <pc:sldMk cId="534097270" sldId="273"/>
            <ac:picMk id="47" creationId="{E088E9F4-685F-4B45-8EC8-7156BF0AFB22}"/>
          </ac:picMkLst>
        </pc:picChg>
      </pc:sldChg>
      <pc:sldChg chg="delSp new del">
        <pc:chgData name="Shiva Kaul" userId="59a217b1fe251599" providerId="LiveId" clId="{141CEC77-9783-B249-BF89-6378D64E6FD2}" dt="2020-01-22T21:24:02.051" v="11253" actId="2696"/>
        <pc:sldMkLst>
          <pc:docMk/>
          <pc:sldMk cId="3619817722" sldId="274"/>
        </pc:sldMkLst>
        <pc:spChg chg="del">
          <ac:chgData name="Shiva Kaul" userId="59a217b1fe251599" providerId="LiveId" clId="{141CEC77-9783-B249-BF89-6378D64E6FD2}" dt="2020-01-20T21:02:21.891" v="11026" actId="478"/>
          <ac:spMkLst>
            <pc:docMk/>
            <pc:sldMk cId="3619817722" sldId="274"/>
            <ac:spMk id="2" creationId="{3120E1EE-EFC3-B340-9B0B-F41D8710A324}"/>
          </ac:spMkLst>
        </pc:spChg>
      </pc:sldChg>
      <pc:sldChg chg="addSp delSp modSp new addAnim delAnim">
        <pc:chgData name="Shiva Kaul" userId="59a217b1fe251599" providerId="LiveId" clId="{141CEC77-9783-B249-BF89-6378D64E6FD2}" dt="2020-01-22T23:49:47.605" v="12997" actId="27636"/>
        <pc:sldMkLst>
          <pc:docMk/>
          <pc:sldMk cId="4259793359" sldId="274"/>
        </pc:sldMkLst>
        <pc:spChg chg="del">
          <ac:chgData name="Shiva Kaul" userId="59a217b1fe251599" providerId="LiveId" clId="{141CEC77-9783-B249-BF89-6378D64E6FD2}" dt="2020-01-22T21:47:52.584" v="11384" actId="478"/>
          <ac:spMkLst>
            <pc:docMk/>
            <pc:sldMk cId="4259793359" sldId="274"/>
            <ac:spMk id="2" creationId="{03F06256-1D27-0C46-8786-0F56B24E962C}"/>
          </ac:spMkLst>
        </pc:spChg>
        <pc:spChg chg="del">
          <ac:chgData name="Shiva Kaul" userId="59a217b1fe251599" providerId="LiveId" clId="{141CEC77-9783-B249-BF89-6378D64E6FD2}" dt="2020-01-22T21:47:53.564" v="11385" actId="478"/>
          <ac:spMkLst>
            <pc:docMk/>
            <pc:sldMk cId="4259793359" sldId="274"/>
            <ac:spMk id="3" creationId="{17C3D0F5-FB73-BA4C-AE78-B97ABDCC6884}"/>
          </ac:spMkLst>
        </pc:spChg>
        <pc:spChg chg="add mod">
          <ac:chgData name="Shiva Kaul" userId="59a217b1fe251599" providerId="LiveId" clId="{141CEC77-9783-B249-BF89-6378D64E6FD2}" dt="2020-01-22T23:46:50.760" v="12945" actId="1035"/>
          <ac:spMkLst>
            <pc:docMk/>
            <pc:sldMk cId="4259793359" sldId="274"/>
            <ac:spMk id="8" creationId="{1D77405E-DFDD-694A-9B43-F28917DDBE7C}"/>
          </ac:spMkLst>
        </pc:spChg>
        <pc:spChg chg="add mod">
          <ac:chgData name="Shiva Kaul" userId="59a217b1fe251599" providerId="LiveId" clId="{141CEC77-9783-B249-BF89-6378D64E6FD2}" dt="2020-01-22T23:49:47.605" v="12997" actId="27636"/>
          <ac:spMkLst>
            <pc:docMk/>
            <pc:sldMk cId="4259793359" sldId="274"/>
            <ac:spMk id="10" creationId="{407A94B9-5450-4449-9CD9-AE0462583529}"/>
          </ac:spMkLst>
        </pc:spChg>
        <pc:picChg chg="add mod modCrop">
          <ac:chgData name="Shiva Kaul" userId="59a217b1fe251599" providerId="LiveId" clId="{141CEC77-9783-B249-BF89-6378D64E6FD2}" dt="2020-01-22T21:49:27.033" v="11444" actId="1038"/>
          <ac:picMkLst>
            <pc:docMk/>
            <pc:sldMk cId="4259793359" sldId="274"/>
            <ac:picMk id="4" creationId="{231B02F4-C6B4-B74A-A61A-D9F19F5F7029}"/>
          </ac:picMkLst>
        </pc:picChg>
        <pc:cxnChg chg="add del mod">
          <ac:chgData name="Shiva Kaul" userId="59a217b1fe251599" providerId="LiveId" clId="{141CEC77-9783-B249-BF89-6378D64E6FD2}" dt="2020-01-22T23:46:06.629" v="12892" actId="478"/>
          <ac:cxnSpMkLst>
            <pc:docMk/>
            <pc:sldMk cId="4259793359" sldId="274"/>
            <ac:cxnSpMk id="6" creationId="{24FBAC16-7EBA-4F4A-AF47-D038C3A3360F}"/>
          </ac:cxnSpMkLst>
        </pc:cxnChg>
      </pc:sldChg>
      <pc:sldChg chg="addSp modSp add">
        <pc:chgData name="Shiva Kaul" userId="59a217b1fe251599" providerId="LiveId" clId="{141CEC77-9783-B249-BF89-6378D64E6FD2}" dt="2020-01-22T22:44:33.721" v="12254" actId="1037"/>
        <pc:sldMkLst>
          <pc:docMk/>
          <pc:sldMk cId="2327520938" sldId="275"/>
        </pc:sldMkLst>
        <pc:spChg chg="add mod">
          <ac:chgData name="Shiva Kaul" userId="59a217b1fe251599" providerId="LiveId" clId="{141CEC77-9783-B249-BF89-6378D64E6FD2}" dt="2020-01-22T22:44:33.721" v="12254" actId="1037"/>
          <ac:spMkLst>
            <pc:docMk/>
            <pc:sldMk cId="2327520938" sldId="275"/>
            <ac:spMk id="2" creationId="{411CBB15-CD3F-7E40-9C19-09A59D6C2FB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12654-1820-304F-8CD8-8CCB9D5BC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221A2B-5A54-BA40-989A-E7AD10133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C7017C-43D0-F349-88D2-9679566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E3F875-CDA9-FE43-895E-649E522E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04C634-55FF-1541-B994-14BC924C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BB6E92-520B-9A49-8CE7-62B1995D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DC9FF7-3012-994A-BC1F-7B0BA0013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EED442-B526-E541-A72C-3F89648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21ADE8-7961-4E45-8B2D-9A9B9614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D94942-6879-F447-A532-CBCB922D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40D8E9-2AEC-B348-9701-3AFCD148C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E9E5BC-3EDC-BE4F-AB4C-2E736D697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CF6CE-69A3-C94D-A038-A8FB7AC1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9E9511-E094-D54F-92FD-CDA05DBA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8C8FF2-8BE6-F34E-A238-9B763EB4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5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B728B-7E70-FC47-968F-DF0380EA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291C4C-CD2B-4249-8BCA-E1E60F25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0B3DD-B8B0-1C46-89F4-9F6C6179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1D5EAF-8D63-8249-86A5-97EE09233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35D37-0337-8B4A-91BC-DF5B0969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2B5484-5ED5-EF4E-A38D-67626DF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689FE5-5DD2-3349-A9CC-840676E02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35DA4-95E6-6845-8F11-B30BE10F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76A4F0-8D45-C645-88EF-F59AE3C4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894C4-B468-2B4A-BB8C-CE1169A6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9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693D8-BACA-7645-B3C4-E3F1B7AC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89178F-5065-E14E-A9BA-1D1C73F33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07BA6F-D128-9B4E-ADBA-EF6326E5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702961-3056-3740-B171-17F40B82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5D8676-E114-B449-BF1A-C3B66D46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824F16-070C-C34B-9407-EA07BB15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1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F2314-8FC2-9A41-950F-64034661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CDB8E-C328-BB40-90F7-38BBFB10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F25672-3138-724C-B235-FD1011DCD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BF18B-369E-2F4C-B508-5F01B760F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80C2DB-8235-B748-9C48-AB9394DC0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382B59-28FE-1B4A-8B93-E5A4BB5C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0FB97B-0D07-674C-8A4A-13576377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9CA134-6576-F941-9379-440E7423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17173-4473-EC44-B3C4-48478F65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A4C2A6-1834-1C40-8C48-1E45DDC10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C4745C-B9A8-554E-A92A-276CA1B3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C57A7B-A12A-2D46-A7C4-8DAD5A4D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5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A14142-75AE-1344-A0C1-B0B274A7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0CFF4F-D326-954C-BB65-FDE6D5B9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121F20-916A-E446-BA27-16FA8625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2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3139B-5EF3-7C4B-8A2D-2DA8DE39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D71DAF-C1C7-AC42-B503-4A97EE346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4A9F1C-ECAB-BC40-AECD-DC3470AFB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0A21EF-6187-4848-98E6-BE9EB7D0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BC31C8-2B5F-7C4B-9E59-E7601037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9E0BFA-655D-954D-84EB-25A742D4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BBA9B-6E0A-434B-BE6E-5DD4D5ED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C58BC7-3A65-854F-A1CA-684249E18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B92361-673A-E84E-84E8-FAEE35A1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6B27D-419B-F245-B42B-AE3D074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02670-8186-7E4A-A6D2-3E9AE112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4671C1-6B10-3646-9EEA-DDD89D44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7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2856EE-627B-354B-8776-B51DA115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49C1BF-5F02-C248-AC5A-BBE2A7FDA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8B1A90-7A98-D34D-937B-6A7DD5919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F13D9-37AA-6D4B-94BD-E8FC0230049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819133-59B4-A94E-8727-CFC976F8E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C4E9B-A197-DC41-AC05-9D49C09BB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C816F-41F0-B145-9275-194E720DA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4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30CFBD78-BFE2-6E45-A2D5-2DDA551CAF16}"/>
              </a:ext>
            </a:extLst>
          </p:cNvPr>
          <p:cNvSpPr txBox="1">
            <a:spLocks/>
          </p:cNvSpPr>
          <p:nvPr/>
        </p:nvSpPr>
        <p:spPr>
          <a:xfrm>
            <a:off x="329239" y="1238251"/>
            <a:ext cx="11524094" cy="1799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>
                <a:latin typeface="MS UI Gothic" panose="020B0600070205080204" pitchFamily="34" charset="-128"/>
                <a:ea typeface="MS UI Gothic" panose="020B0600070205080204" pitchFamily="34" charset="-128"/>
                <a:cs typeface="Segoe UI Historic" panose="020B0502040204020203" pitchFamily="34" charset="0"/>
              </a:rPr>
              <a:t>Trusting Modern</a:t>
            </a:r>
          </a:p>
          <a:p>
            <a:r>
              <a:rPr lang="en-US" sz="5200" dirty="0">
                <a:latin typeface="MS UI Gothic" panose="020B0600070205080204" pitchFamily="34" charset="-128"/>
                <a:ea typeface="MS UI Gothic" panose="020B0600070205080204" pitchFamily="34" charset="-128"/>
                <a:cs typeface="Segoe UI Historic" panose="020B0502040204020203" pitchFamily="34" charset="0"/>
              </a:rPr>
              <a:t>Machine Learning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6AA93-0704-5B4A-8CB3-F153A654162B}"/>
              </a:ext>
            </a:extLst>
          </p:cNvPr>
          <p:cNvSpPr txBox="1">
            <a:spLocks/>
          </p:cNvSpPr>
          <p:nvPr/>
        </p:nvSpPr>
        <p:spPr>
          <a:xfrm>
            <a:off x="329239" y="1830920"/>
            <a:ext cx="11524094" cy="1799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MS UI Gothic" panose="020B0600070205080204" pitchFamily="34" charset="-128"/>
                <a:ea typeface="MS UI Gothic" panose="020B0600070205080204" pitchFamily="34" charset="-128"/>
                <a:cs typeface="Segoe UI Historic" panose="020B0502040204020203" pitchFamily="34" charset="0"/>
              </a:rPr>
              <a:t>Shiva Kaul &lt;</a:t>
            </a:r>
            <a:r>
              <a:rPr lang="en-US" sz="2000" dirty="0" err="1">
                <a:latin typeface="MS UI Gothic" panose="020B0600070205080204" pitchFamily="34" charset="-128"/>
                <a:ea typeface="MS UI Gothic" panose="020B0600070205080204" pitchFamily="34" charset="-128"/>
                <a:cs typeface="Segoe UI Historic" panose="020B0502040204020203" pitchFamily="34" charset="0"/>
              </a:rPr>
              <a:t>skkaul@cs.cmu.edu</a:t>
            </a:r>
            <a:r>
              <a:rPr lang="en-US" sz="2000" dirty="0">
                <a:latin typeface="MS UI Gothic" panose="020B0600070205080204" pitchFamily="34" charset="-128"/>
                <a:ea typeface="MS UI Gothic" panose="020B0600070205080204" pitchFamily="34" charset="-128"/>
                <a:cs typeface="Segoe UI Historic" panose="020B0502040204020203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878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F063BBC-F23E-8646-80FE-6FC32698B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8262" r="7875" b="7479"/>
          <a:stretch/>
        </p:blipFill>
        <p:spPr>
          <a:xfrm>
            <a:off x="444378" y="1041208"/>
            <a:ext cx="7143749" cy="47755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CEA79C2-EBA2-7F4C-80BD-87A5F902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217" y="4294287"/>
            <a:ext cx="3010816" cy="304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Degradation for both smaller and larger models.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Hard to estimate the amount of degradation prior to replication.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2BC7D-B497-9347-AB12-44603875CE72}"/>
              </a:ext>
            </a:extLst>
          </p:cNvPr>
          <p:cNvSpPr txBox="1">
            <a:spLocks/>
          </p:cNvSpPr>
          <p:nvPr/>
        </p:nvSpPr>
        <p:spPr>
          <a:xfrm>
            <a:off x="57522" y="6158894"/>
            <a:ext cx="3958731" cy="643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[</a:t>
            </a:r>
            <a:r>
              <a:rPr lang="en-US" sz="1800" dirty="0" err="1"/>
              <a:t>Recht</a:t>
            </a:r>
            <a:r>
              <a:rPr lang="en-US" sz="1800" dirty="0"/>
              <a:t> et al., 2019]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3705AD-A769-804A-9FFF-BDEECF3443A0}"/>
              </a:ext>
            </a:extLst>
          </p:cNvPr>
          <p:cNvSpPr txBox="1">
            <a:spLocks/>
          </p:cNvSpPr>
          <p:nvPr/>
        </p:nvSpPr>
        <p:spPr>
          <a:xfrm>
            <a:off x="546097" y="535510"/>
            <a:ext cx="7952317" cy="8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Replicating the test set (“real-world accuracy”)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3F4036-4E68-C243-B125-C8E79B4C63DC}"/>
              </a:ext>
            </a:extLst>
          </p:cNvPr>
          <p:cNvSpPr/>
          <p:nvPr/>
        </p:nvSpPr>
        <p:spPr>
          <a:xfrm>
            <a:off x="5728777" y="1938908"/>
            <a:ext cx="324767" cy="137451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25ED00-9138-7345-A557-560A10557A79}"/>
              </a:ext>
            </a:extLst>
          </p:cNvPr>
          <p:cNvSpPr/>
          <p:nvPr/>
        </p:nvSpPr>
        <p:spPr>
          <a:xfrm>
            <a:off x="5713000" y="4137035"/>
            <a:ext cx="340544" cy="169648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4BA85EF-7445-104D-A2E2-DFF02D80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26472" r="12276" b="4751"/>
          <a:stretch/>
        </p:blipFill>
        <p:spPr>
          <a:xfrm>
            <a:off x="2276475" y="830800"/>
            <a:ext cx="6667500" cy="46884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EDEA6C7-2D1B-BC47-AA86-3BDEDA76CF85}"/>
              </a:ext>
            </a:extLst>
          </p:cNvPr>
          <p:cNvSpPr txBox="1">
            <a:spLocks/>
          </p:cNvSpPr>
          <p:nvPr/>
        </p:nvSpPr>
        <p:spPr>
          <a:xfrm>
            <a:off x="546097" y="355599"/>
            <a:ext cx="7952317" cy="8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Test-accuracy does not imply robustness.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BFEEC50-2722-4743-A8B4-5B72888133CB}"/>
              </a:ext>
            </a:extLst>
          </p:cNvPr>
          <p:cNvSpPr txBox="1">
            <a:spLocks/>
          </p:cNvSpPr>
          <p:nvPr/>
        </p:nvSpPr>
        <p:spPr>
          <a:xfrm>
            <a:off x="4376203" y="5271680"/>
            <a:ext cx="7952317" cy="893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Junk, exploiting a bug in the model?</a:t>
            </a:r>
          </a:p>
          <a:p>
            <a:r>
              <a:rPr lang="en-US" dirty="0"/>
              <a:t>An actual (though non-robust) pattern in the dataset?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7E1DA7-3F85-BC40-9B56-636E29210956}"/>
              </a:ext>
            </a:extLst>
          </p:cNvPr>
          <p:cNvSpPr/>
          <p:nvPr/>
        </p:nvSpPr>
        <p:spPr>
          <a:xfrm>
            <a:off x="4191001" y="830799"/>
            <a:ext cx="2159000" cy="4635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7E1DA7-3F85-BC40-9B56-636E29210956}"/>
              </a:ext>
            </a:extLst>
          </p:cNvPr>
          <p:cNvSpPr/>
          <p:nvPr/>
        </p:nvSpPr>
        <p:spPr>
          <a:xfrm>
            <a:off x="6421967" y="801418"/>
            <a:ext cx="3295650" cy="4635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E1CCC36-6673-9445-A296-E08274DC04B3}"/>
              </a:ext>
            </a:extLst>
          </p:cNvPr>
          <p:cNvSpPr txBox="1">
            <a:spLocks/>
          </p:cNvSpPr>
          <p:nvPr/>
        </p:nvSpPr>
        <p:spPr>
          <a:xfrm>
            <a:off x="57522" y="6127145"/>
            <a:ext cx="3958731" cy="3435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[Ma et al., 2019]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71EAFE-E393-C44D-A9C6-A343C2FB86AC}"/>
              </a:ext>
            </a:extLst>
          </p:cNvPr>
          <p:cNvSpPr txBox="1">
            <a:spLocks/>
          </p:cNvSpPr>
          <p:nvPr/>
        </p:nvSpPr>
        <p:spPr>
          <a:xfrm>
            <a:off x="61760" y="6427712"/>
            <a:ext cx="3958731" cy="3435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[</a:t>
            </a:r>
            <a:r>
              <a:rPr lang="en-US" sz="1800" dirty="0" err="1"/>
              <a:t>Tsipras</a:t>
            </a:r>
            <a:r>
              <a:rPr lang="en-US" sz="1800" dirty="0"/>
              <a:t>, et al., 2019]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EDEA6C7-2D1B-BC47-AA86-3BDEDA76CF85}"/>
              </a:ext>
            </a:extLst>
          </p:cNvPr>
          <p:cNvSpPr txBox="1">
            <a:spLocks/>
          </p:cNvSpPr>
          <p:nvPr/>
        </p:nvSpPr>
        <p:spPr>
          <a:xfrm>
            <a:off x="4339625" y="6189421"/>
            <a:ext cx="7952317" cy="8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Higher test-accuracy </a:t>
            </a:r>
            <a:r>
              <a:rPr lang="en-US" dirty="0" smtClean="0"/>
              <a:t>may reduce</a:t>
            </a:r>
            <a:r>
              <a:rPr lang="en-US" dirty="0" smtClean="0"/>
              <a:t> robustness!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9" grpId="0" animBg="1"/>
      <p:bldP spid="5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21B5997-8400-2246-999C-5591C121BD66}"/>
              </a:ext>
            </a:extLst>
          </p:cNvPr>
          <p:cNvSpPr txBox="1">
            <a:spLocks/>
          </p:cNvSpPr>
          <p:nvPr/>
        </p:nvSpPr>
        <p:spPr>
          <a:xfrm>
            <a:off x="5181597" y="791137"/>
            <a:ext cx="10756903" cy="8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Fairness may be at odds with accuracy.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3F80AECE-320A-2A45-9F91-D0457983D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49" y="1874877"/>
            <a:ext cx="2438400" cy="1828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FD3E489-8D86-364C-973A-9B22F21B7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82" y="1874876"/>
            <a:ext cx="2438400" cy="18288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0DE64375-E643-3E45-A6FE-A14E491D7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51986"/>
          <a:stretch/>
        </p:blipFill>
        <p:spPr>
          <a:xfrm>
            <a:off x="5289549" y="3850707"/>
            <a:ext cx="2438400" cy="191714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FFEF9909-D593-5743-A78D-B23CDB091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" r="20085" b="60319"/>
          <a:stretch/>
        </p:blipFill>
        <p:spPr>
          <a:xfrm>
            <a:off x="7808384" y="3858325"/>
            <a:ext cx="2438398" cy="19024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7235916-F11D-6349-B788-FE93B5E927B7}"/>
              </a:ext>
            </a:extLst>
          </p:cNvPr>
          <p:cNvSpPr/>
          <p:nvPr/>
        </p:nvSpPr>
        <p:spPr>
          <a:xfrm>
            <a:off x="5289549" y="1874876"/>
            <a:ext cx="2438399" cy="1828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350CC4-E58A-554A-B624-62493F258D2B}"/>
              </a:ext>
            </a:extLst>
          </p:cNvPr>
          <p:cNvSpPr/>
          <p:nvPr/>
        </p:nvSpPr>
        <p:spPr>
          <a:xfrm>
            <a:off x="7808383" y="1874707"/>
            <a:ext cx="2438399" cy="1828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E51F8D3C-C2E4-D449-8E88-1684A83F0970}"/>
              </a:ext>
            </a:extLst>
          </p:cNvPr>
          <p:cNvSpPr/>
          <p:nvPr/>
        </p:nvSpPr>
        <p:spPr>
          <a:xfrm>
            <a:off x="6145822" y="3425111"/>
            <a:ext cx="725851" cy="999213"/>
          </a:xfrm>
          <a:prstGeom prst="downArrow">
            <a:avLst>
              <a:gd name="adj1" fmla="val 596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2AD341CE-5A62-B544-B1B3-377CB40E9772}"/>
              </a:ext>
            </a:extLst>
          </p:cNvPr>
          <p:cNvSpPr/>
          <p:nvPr/>
        </p:nvSpPr>
        <p:spPr>
          <a:xfrm>
            <a:off x="8722543" y="3425111"/>
            <a:ext cx="725851" cy="999213"/>
          </a:xfrm>
          <a:prstGeom prst="downArrow">
            <a:avLst>
              <a:gd name="adj1" fmla="val 59687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EDEE14C-4646-4043-960D-7A0DC187D8F1}"/>
              </a:ext>
            </a:extLst>
          </p:cNvPr>
          <p:cNvSpPr txBox="1">
            <a:spLocks/>
          </p:cNvSpPr>
          <p:nvPr/>
        </p:nvSpPr>
        <p:spPr>
          <a:xfrm>
            <a:off x="5195355" y="1441220"/>
            <a:ext cx="5065186" cy="3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Pupillary light response reveals nervous system state…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0FE4C2BA-4B9F-9345-8DBD-5C20FF9AD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5" t="13786" r="29548" b="71362"/>
          <a:stretch/>
        </p:blipFill>
        <p:spPr>
          <a:xfrm>
            <a:off x="1585368" y="2614083"/>
            <a:ext cx="2846917" cy="772583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54DF9F24-AC00-5D4D-A088-18F07B7F66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14728" r="3752" b="32946"/>
          <a:stretch/>
        </p:blipFill>
        <p:spPr>
          <a:xfrm>
            <a:off x="918636" y="3517905"/>
            <a:ext cx="3545416" cy="110538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F3304BFA-A891-BE4D-9EC2-8A32ECE514F2}"/>
              </a:ext>
            </a:extLst>
          </p:cNvPr>
          <p:cNvSpPr txBox="1">
            <a:spLocks/>
          </p:cNvSpPr>
          <p:nvPr/>
        </p:nvSpPr>
        <p:spPr>
          <a:xfrm>
            <a:off x="971543" y="4752407"/>
            <a:ext cx="3577173" cy="8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/>
              <a:t>Don’t reinvent the wheel!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0B6DE0-6A61-5542-B5B8-D8F752B73AAC}"/>
              </a:ext>
            </a:extLst>
          </p:cNvPr>
          <p:cNvSpPr txBox="1"/>
          <p:nvPr/>
        </p:nvSpPr>
        <p:spPr>
          <a:xfrm>
            <a:off x="1024466" y="2063751"/>
            <a:ext cx="3545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What does it even mean?)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758D6663-A81C-EE4E-8380-779BAC367C3D}"/>
              </a:ext>
            </a:extLst>
          </p:cNvPr>
          <p:cNvSpPr txBox="1">
            <a:spLocks/>
          </p:cNvSpPr>
          <p:nvPr/>
        </p:nvSpPr>
        <p:spPr>
          <a:xfrm>
            <a:off x="5258853" y="5897744"/>
            <a:ext cx="5065186" cy="3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/>
              <a:t>…better on blue and green eyes than brown ones?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CA792CA-8493-6845-A7A8-669CEED0F9A3}"/>
              </a:ext>
            </a:extLst>
          </p:cNvPr>
          <p:cNvSpPr/>
          <p:nvPr/>
        </p:nvSpPr>
        <p:spPr>
          <a:xfrm>
            <a:off x="944032" y="1944650"/>
            <a:ext cx="3723218" cy="3389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4" grpId="0" animBg="1"/>
      <p:bldP spid="6" grpId="0" animBg="1"/>
      <p:bldP spid="8" grpId="0"/>
      <p:bldP spid="24" grpId="0"/>
      <p:bldP spid="26" grpId="0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9457F-C028-A14B-BD31-ECDE6E0D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266" y="1502837"/>
            <a:ext cx="6142567" cy="164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Bigger models, enabled by automatic differentiation software and faster computers, enjoy “second descent” of error, side-stepping classical concerns about overfitting.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2A5ACF7-B494-F74C-8988-435E07CF70B1}"/>
              </a:ext>
            </a:extLst>
          </p:cNvPr>
          <p:cNvSpPr txBox="1">
            <a:spLocks/>
          </p:cNvSpPr>
          <p:nvPr/>
        </p:nvSpPr>
        <p:spPr>
          <a:xfrm>
            <a:off x="2034116" y="899587"/>
            <a:ext cx="8729134" cy="5058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What is different about “modern” machine learning?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Comprehensive evaluation of learned models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Personal thoughts on machine learning + healthcare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B64BA5-E315-FD42-9B5F-217A15233652}"/>
              </a:ext>
            </a:extLst>
          </p:cNvPr>
          <p:cNvSpPr txBox="1"/>
          <p:nvPr/>
        </p:nvSpPr>
        <p:spPr>
          <a:xfrm>
            <a:off x="2599266" y="3507087"/>
            <a:ext cx="6512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Test accuracy is not necessarily representative of real-world accuracy, nor does it subsume all desirable characteristics of a model (such as robustness and fairness).</a:t>
            </a:r>
          </a:p>
        </p:txBody>
      </p:sp>
    </p:spTree>
    <p:extLst>
      <p:ext uri="{BB962C8B-B14F-4D97-AF65-F5344CB8AC3E}">
        <p14:creationId xmlns:p14="http://schemas.microsoft.com/office/powerpoint/2010/main" val="1710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31B02F4-C6B4-B74A-A61A-D9F19F5F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13175" r="2045" b="1986"/>
          <a:stretch/>
        </p:blipFill>
        <p:spPr>
          <a:xfrm>
            <a:off x="1111238" y="317499"/>
            <a:ext cx="9884843" cy="6551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77405E-DFDD-694A-9B43-F28917DDBE7C}"/>
              </a:ext>
            </a:extLst>
          </p:cNvPr>
          <p:cNvSpPr/>
          <p:nvPr/>
        </p:nvSpPr>
        <p:spPr>
          <a:xfrm>
            <a:off x="3636433" y="1637243"/>
            <a:ext cx="4502149" cy="549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07A94B9-5450-4449-9CD9-AE0462583529}"/>
              </a:ext>
            </a:extLst>
          </p:cNvPr>
          <p:cNvSpPr txBox="1">
            <a:spLocks/>
          </p:cNvSpPr>
          <p:nvPr/>
        </p:nvSpPr>
        <p:spPr>
          <a:xfrm>
            <a:off x="3562347" y="1022344"/>
            <a:ext cx="7952317" cy="448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replacing doctors</a:t>
            </a:r>
          </a:p>
        </p:txBody>
      </p:sp>
    </p:spTree>
    <p:extLst>
      <p:ext uri="{BB962C8B-B14F-4D97-AF65-F5344CB8AC3E}">
        <p14:creationId xmlns:p14="http://schemas.microsoft.com/office/powerpoint/2010/main" val="42597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64293D1-8A5A-A043-9384-48115856F9DE}"/>
              </a:ext>
            </a:extLst>
          </p:cNvPr>
          <p:cNvSpPr/>
          <p:nvPr/>
        </p:nvSpPr>
        <p:spPr>
          <a:xfrm flipH="1" flipV="1">
            <a:off x="5845176" y="2176506"/>
            <a:ext cx="1362806" cy="10902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2A54D3BC-F9FE-4742-86F3-2D0BB8A3C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51986"/>
          <a:stretch/>
        </p:blipFill>
        <p:spPr>
          <a:xfrm>
            <a:off x="5909592" y="1147678"/>
            <a:ext cx="1250445" cy="9831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D3C5915-BA04-C74E-8FE6-9FA8A77BBCB5}"/>
              </a:ext>
            </a:extLst>
          </p:cNvPr>
          <p:cNvGrpSpPr/>
          <p:nvPr/>
        </p:nvGrpSpPr>
        <p:grpSpPr>
          <a:xfrm>
            <a:off x="7926701" y="3506180"/>
            <a:ext cx="3196382" cy="3359020"/>
            <a:chOff x="7482416" y="3217333"/>
            <a:chExt cx="3640667" cy="36406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41B825B-361A-EA42-9B72-C3A1051E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2416" y="3217333"/>
              <a:ext cx="3640667" cy="3640667"/>
            </a:xfrm>
            <a:prstGeom prst="rect">
              <a:avLst/>
            </a:prstGeom>
          </p:spPr>
        </p:pic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xmlns="" id="{0AC660B4-AA11-6643-BE0E-2501768E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8"/>
            <a:stretch/>
          </p:blipFill>
          <p:spPr>
            <a:xfrm>
              <a:off x="8052859" y="3756094"/>
              <a:ext cx="1421341" cy="245734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5F1E77B-1FF6-5F46-9CD2-327F530C509B}"/>
                </a:ext>
              </a:extLst>
            </p:cNvPr>
            <p:cNvSpPr/>
            <p:nvPr/>
          </p:nvSpPr>
          <p:spPr>
            <a:xfrm>
              <a:off x="8052859" y="6213438"/>
              <a:ext cx="1421341" cy="46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4C265414-AAA3-2C46-8EEE-845A0F17CDD5}"/>
              </a:ext>
            </a:extLst>
          </p:cNvPr>
          <p:cNvSpPr txBox="1">
            <a:spLocks/>
          </p:cNvSpPr>
          <p:nvPr/>
        </p:nvSpPr>
        <p:spPr>
          <a:xfrm>
            <a:off x="5386917" y="4727180"/>
            <a:ext cx="2614082" cy="176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latin typeface="+mj-lt"/>
              </a:rPr>
              <a:t>Data collected outside traditional healthcare environment, with new sensors and algorithms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148911F7-9C20-AE46-A848-F89B1DA249D0}"/>
              </a:ext>
            </a:extLst>
          </p:cNvPr>
          <p:cNvSpPr txBox="1">
            <a:spLocks/>
          </p:cNvSpPr>
          <p:nvPr/>
        </p:nvSpPr>
        <p:spPr>
          <a:xfrm>
            <a:off x="5845176" y="362802"/>
            <a:ext cx="2737910" cy="73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j-lt"/>
              </a:rPr>
              <a:t>Algorithm makes lots of inexpensive decisions</a:t>
            </a: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xmlns="" id="{4F760355-544C-F449-8BA9-00FBC9DF4D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51046"/>
          <a:stretch/>
        </p:blipFill>
        <p:spPr>
          <a:xfrm>
            <a:off x="7256193" y="2222678"/>
            <a:ext cx="1250445" cy="98314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xmlns="" id="{826E6CF1-8FA9-1A4A-BAD5-4F666D31CD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 b="51782"/>
          <a:stretch/>
        </p:blipFill>
        <p:spPr>
          <a:xfrm>
            <a:off x="8604252" y="1144734"/>
            <a:ext cx="1250445" cy="983140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xmlns="" id="{6F1984C6-1483-5040-8086-B9E1BAFF3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51671"/>
          <a:stretch/>
        </p:blipFill>
        <p:spPr>
          <a:xfrm>
            <a:off x="7256194" y="1147679"/>
            <a:ext cx="1250445" cy="983140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xmlns="" id="{332B8691-ADE9-0B49-A3D6-8123E75D02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51075"/>
          <a:stretch/>
        </p:blipFill>
        <p:spPr>
          <a:xfrm>
            <a:off x="8604252" y="2227097"/>
            <a:ext cx="1250445" cy="978721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E2863695-8D19-1D4F-9BC0-FEA9207AC133}"/>
              </a:ext>
            </a:extLst>
          </p:cNvPr>
          <p:cNvSpPr/>
          <p:nvPr/>
        </p:nvSpPr>
        <p:spPr>
          <a:xfrm rot="10800000">
            <a:off x="8699315" y="2676276"/>
            <a:ext cx="698575" cy="1550075"/>
          </a:xfrm>
          <a:prstGeom prst="downArrow">
            <a:avLst>
              <a:gd name="adj1" fmla="val 59687"/>
              <a:gd name="adj2" fmla="val 5583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3">
            <a:extLst>
              <a:ext uri="{FF2B5EF4-FFF2-40B4-BE49-F238E27FC236}">
                <a16:creationId xmlns:a16="http://schemas.microsoft.com/office/drawing/2014/main" xmlns="" id="{542F1B97-F7C3-EA4B-AD14-FFF9672D02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" b="50841"/>
          <a:stretch/>
        </p:blipFill>
        <p:spPr>
          <a:xfrm>
            <a:off x="5909592" y="2225652"/>
            <a:ext cx="1248987" cy="980166"/>
          </a:xfrm>
          <a:prstGeom prst="rect">
            <a:avLst/>
          </a:prstGeom>
        </p:spPr>
      </p:pic>
      <p:pic>
        <p:nvPicPr>
          <p:cNvPr id="47" name="Picture 47">
            <a:extLst>
              <a:ext uri="{FF2B5EF4-FFF2-40B4-BE49-F238E27FC236}">
                <a16:creationId xmlns:a16="http://schemas.microsoft.com/office/drawing/2014/main" xmlns="" id="{E088E9F4-685F-4B45-8EC8-7156BF0A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" y="1144734"/>
            <a:ext cx="4419981" cy="2948541"/>
          </a:xfrm>
          <a:prstGeom prst="rect">
            <a:avLst/>
          </a:prstGeom>
        </p:spPr>
      </p:pic>
      <p:sp>
        <p:nvSpPr>
          <p:cNvPr id="50" name="Arrow: Down 49">
            <a:extLst>
              <a:ext uri="{FF2B5EF4-FFF2-40B4-BE49-F238E27FC236}">
                <a16:creationId xmlns:a16="http://schemas.microsoft.com/office/drawing/2014/main" xmlns="" id="{0F54E686-DFD8-B642-9B08-5B9C552D8E10}"/>
              </a:ext>
            </a:extLst>
          </p:cNvPr>
          <p:cNvSpPr/>
          <p:nvPr/>
        </p:nvSpPr>
        <p:spPr>
          <a:xfrm rot="5400000">
            <a:off x="4715928" y="1913055"/>
            <a:ext cx="698575" cy="1550075"/>
          </a:xfrm>
          <a:prstGeom prst="downArrow">
            <a:avLst>
              <a:gd name="adj1" fmla="val 59687"/>
              <a:gd name="adj2" fmla="val 5583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071C002E-8A9B-E64E-879A-E4CCCADF673B}"/>
              </a:ext>
            </a:extLst>
          </p:cNvPr>
          <p:cNvSpPr txBox="1">
            <a:spLocks/>
          </p:cNvSpPr>
          <p:nvPr/>
        </p:nvSpPr>
        <p:spPr>
          <a:xfrm>
            <a:off x="441325" y="4226351"/>
            <a:ext cx="4088341" cy="118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j-lt"/>
              </a:rPr>
              <a:t>Formal machine learning approach can avoid human statistical blunders</a:t>
            </a:r>
          </a:p>
        </p:txBody>
      </p:sp>
    </p:spTree>
    <p:extLst>
      <p:ext uri="{BB962C8B-B14F-4D97-AF65-F5344CB8AC3E}">
        <p14:creationId xmlns:p14="http://schemas.microsoft.com/office/powerpoint/2010/main" val="53409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/>
      <p:bldP spid="15" grpId="0" animBg="1"/>
      <p:bldP spid="50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9457F-C028-A14B-BD31-ECDE6E0D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266" y="1502837"/>
            <a:ext cx="6142567" cy="164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Bigger models, enabled by automatic differentiation software and faster computers, enjoy “second descent” of error, side-stepping classical concerns about overfitting.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2A5ACF7-B494-F74C-8988-435E07CF70B1}"/>
              </a:ext>
            </a:extLst>
          </p:cNvPr>
          <p:cNvSpPr txBox="1">
            <a:spLocks/>
          </p:cNvSpPr>
          <p:nvPr/>
        </p:nvSpPr>
        <p:spPr>
          <a:xfrm>
            <a:off x="2034116" y="899587"/>
            <a:ext cx="8729134" cy="5058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What is different about “modern” machine learning?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Comprehensive evaluation of learned models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Personal thoughts on machine learning + healthcare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B64BA5-E315-FD42-9B5F-217A15233652}"/>
              </a:ext>
            </a:extLst>
          </p:cNvPr>
          <p:cNvSpPr txBox="1"/>
          <p:nvPr/>
        </p:nvSpPr>
        <p:spPr>
          <a:xfrm>
            <a:off x="2599266" y="3507087"/>
            <a:ext cx="6512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Test accuracy is not necessarily representative of real-world accuracy, nor does it subsume all desirable characteristics of a model (such as robustness and fairness).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1CBB15-CD3F-7E40-9C19-09A59D6C2FBB}"/>
              </a:ext>
            </a:extLst>
          </p:cNvPr>
          <p:cNvSpPr txBox="1"/>
          <p:nvPr/>
        </p:nvSpPr>
        <p:spPr>
          <a:xfrm>
            <a:off x="2588683" y="5450581"/>
            <a:ext cx="6512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Machine learning won’t just “replace doctors”, it will change the way healthcare works. </a:t>
            </a:r>
          </a:p>
        </p:txBody>
      </p:sp>
    </p:spTree>
    <p:extLst>
      <p:ext uri="{BB962C8B-B14F-4D97-AF65-F5344CB8AC3E}">
        <p14:creationId xmlns:p14="http://schemas.microsoft.com/office/powerpoint/2010/main" val="23275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E115C-83A6-2641-87E0-01FAF6E36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4743C5-D826-8040-A6ED-E417C422B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63050" cy="435133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Belkin</a:t>
            </a:r>
            <a:r>
              <a:rPr lang="en-US" sz="1800" dirty="0"/>
              <a:t>, Mikhail, et al. "Reconciling modern machine-learning practice and the classical bias–variance trade-off." </a:t>
            </a:r>
            <a:r>
              <a:rPr lang="en-US" sz="1800" i="1" dirty="0"/>
              <a:t>Proceedings of the National Academy of Sciences</a:t>
            </a:r>
            <a:r>
              <a:rPr lang="en-US" sz="1800" i="0" dirty="0"/>
              <a:t> 116.32 (2019): 15849-15854.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Kaul, Shiva. “Speed and Accuracy are not Enough! Trustworthy Machine Learning.” </a:t>
            </a:r>
            <a:r>
              <a:rPr lang="en-US" sz="1800" i="1" dirty="0"/>
              <a:t>AEIS Conference.</a:t>
            </a:r>
            <a:r>
              <a:rPr lang="en-US" sz="1800" dirty="0"/>
              <a:t> 2018. </a:t>
            </a:r>
            <a:endParaRPr lang="en-US" sz="1800" i="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Recht</a:t>
            </a:r>
            <a:r>
              <a:rPr lang="en-US" sz="1800" dirty="0"/>
              <a:t>, Benjamin, et al. "Do ImageNet Classifiers Generalize to ImageNet?." </a:t>
            </a:r>
            <a:r>
              <a:rPr lang="en-US" sz="1800" i="1" dirty="0"/>
              <a:t>International Conference on Machine Learning</a:t>
            </a:r>
            <a:r>
              <a:rPr lang="en-US" sz="1800" i="0" dirty="0"/>
              <a:t>. 2019.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222222"/>
                </a:solidFill>
              </a:rPr>
              <a:t>Ma, </a:t>
            </a:r>
            <a:r>
              <a:rPr lang="en-US" sz="1800" dirty="0" err="1">
                <a:solidFill>
                  <a:srgbClr val="222222"/>
                </a:solidFill>
              </a:rPr>
              <a:t>Xingjun</a:t>
            </a:r>
            <a:r>
              <a:rPr lang="en-US" sz="1800" dirty="0">
                <a:solidFill>
                  <a:srgbClr val="222222"/>
                </a:solidFill>
              </a:rPr>
              <a:t>, et al. "Understanding Adversarial Attacks on Deep Learning Based Medical Image Analysis Systems." </a:t>
            </a:r>
            <a:r>
              <a:rPr lang="en-US" sz="1800" i="1" dirty="0">
                <a:solidFill>
                  <a:srgbClr val="222222"/>
                </a:solidFill>
              </a:rPr>
              <a:t>arXiv preprint arXiv:1907.10456</a:t>
            </a:r>
            <a:r>
              <a:rPr lang="en-US" sz="1800" i="0" dirty="0">
                <a:solidFill>
                  <a:srgbClr val="222222"/>
                </a:solidFill>
              </a:rPr>
              <a:t> (2019).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Tsipras</a:t>
            </a:r>
            <a:r>
              <a:rPr lang="en-US" sz="1800" dirty="0"/>
              <a:t>, et al. “Robustness May Be at Odds with Accuracy”. </a:t>
            </a:r>
            <a:r>
              <a:rPr lang="en-US" sz="1800" i="1" dirty="0"/>
              <a:t>International Conference on Learning Representations</a:t>
            </a:r>
            <a:r>
              <a:rPr lang="en-US" sz="1800" i="0" dirty="0"/>
              <a:t>. 2019.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solidFill>
                  <a:srgbClr val="222222"/>
                </a:solidFill>
              </a:rPr>
              <a:t>Esteva</a:t>
            </a:r>
            <a:r>
              <a:rPr lang="en-US" sz="1800" dirty="0">
                <a:solidFill>
                  <a:srgbClr val="222222"/>
                </a:solidFill>
              </a:rPr>
              <a:t>, Andre, et al. "A guide to deep learning in healthcare." </a:t>
            </a:r>
            <a:r>
              <a:rPr lang="en-US" sz="1800" i="1" dirty="0">
                <a:solidFill>
                  <a:srgbClr val="222222"/>
                </a:solidFill>
              </a:rPr>
              <a:t>Nature medicine</a:t>
            </a:r>
            <a:r>
              <a:rPr lang="en-US" sz="1800" i="0" dirty="0">
                <a:solidFill>
                  <a:srgbClr val="222222"/>
                </a:solidFill>
              </a:rPr>
              <a:t> 25.1 (2019): 24-29.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27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65B0692-1268-454B-B1A7-00FD5702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17" y="0"/>
            <a:ext cx="7535332" cy="975954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1ABA5447-39CB-D847-A8BD-414B738C1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39" y="1404343"/>
            <a:ext cx="6381751" cy="847314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CB0AE990-670C-D346-9360-B4C93A922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2214"/>
          <a:stretch/>
        </p:blipFill>
        <p:spPr>
          <a:xfrm>
            <a:off x="6137275" y="3226067"/>
            <a:ext cx="6783917" cy="9672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F4FC6D-DE25-504E-B4EE-61E60789150A}"/>
              </a:ext>
            </a:extLst>
          </p:cNvPr>
          <p:cNvSpPr/>
          <p:nvPr/>
        </p:nvSpPr>
        <p:spPr>
          <a:xfrm flipH="1" flipV="1">
            <a:off x="-222877" y="-2"/>
            <a:ext cx="12446604" cy="8223251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61FAA-4270-814D-89B3-A1896BED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642" y="2968627"/>
            <a:ext cx="8422216" cy="1539876"/>
          </a:xfr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different about “modern” machine learning?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Comprehensive evaluation of learned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Personal thoughts on machine learning + healthcare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26F0D-967A-6947-A671-28C87D1C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" y="476251"/>
            <a:ext cx="10515600" cy="112183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Fitting models to data, circa 1936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9E33DD-3C22-314F-8C6A-962D8FD0C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189" y="2449729"/>
            <a:ext cx="10515600" cy="4351338"/>
          </a:xfrm>
        </p:spPr>
        <p:txBody>
          <a:bodyPr/>
          <a:lstStyle/>
          <a:p>
            <a:r>
              <a:rPr lang="en-US" dirty="0"/>
              <a:t>f(x) </a:t>
            </a:r>
            <a:r>
              <a:rPr lang="en-US" sz="1800" dirty="0">
                <a:solidFill>
                  <a:srgbClr val="222222"/>
                </a:solidFill>
                <a:latin typeface="ArialMT"/>
              </a:rPr>
              <a:t>≈</a:t>
            </a:r>
            <a:r>
              <a:rPr lang="en-US" dirty="0"/>
              <a:t> 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43E66FB-CB92-B240-96C5-1F6FF01CA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3997"/>
          <a:stretch/>
        </p:blipFill>
        <p:spPr>
          <a:xfrm>
            <a:off x="423334" y="1454148"/>
            <a:ext cx="6967605" cy="8057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6B5906-C70E-AE4C-9A5D-04B98550FDA7}"/>
              </a:ext>
            </a:extLst>
          </p:cNvPr>
          <p:cNvSpPr txBox="1"/>
          <p:nvPr/>
        </p:nvSpPr>
        <p:spPr>
          <a:xfrm>
            <a:off x="7242772" y="4572534"/>
            <a:ext cx="4536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x (aka inputs, features, covariates, attributes)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1F30A9-11DA-0B46-9ACE-7EFDF2513607}"/>
              </a:ext>
            </a:extLst>
          </p:cNvPr>
          <p:cNvSpPr txBox="1"/>
          <p:nvPr/>
        </p:nvSpPr>
        <p:spPr>
          <a:xfrm>
            <a:off x="7242772" y="1512239"/>
            <a:ext cx="4536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 (aka outputs, labels, responses, targets)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580395-E54B-EE4E-9130-DDCF4FCFE854}"/>
              </a:ext>
            </a:extLst>
          </p:cNvPr>
          <p:cNvSpPr txBox="1"/>
          <p:nvPr/>
        </p:nvSpPr>
        <p:spPr>
          <a:xfrm>
            <a:off x="7494655" y="2833520"/>
            <a:ext cx="4284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MT"/>
              </a:rPr>
              <a:t>y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≈ </a:t>
            </a:r>
            <a:r>
              <a:rPr lang="en-US" sz="2800" dirty="0"/>
              <a:t>h</a:t>
            </a:r>
            <a:r>
              <a:rPr lang="en-US" sz="2800" baseline="-25000" dirty="0">
                <a:solidFill>
                  <a:srgbClr val="7030A0"/>
                </a:solidFill>
              </a:rPr>
              <a:t>w</a:t>
            </a:r>
            <a:r>
              <a:rPr lang="en-US" sz="2800" dirty="0"/>
              <a:t>(x) = 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 </a:t>
            </a:r>
            <a:r>
              <a:rPr lang="en-US" sz="2800" dirty="0"/>
              <a:t>+ … + 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4</a:t>
            </a:r>
            <a:r>
              <a:rPr lang="en-US" sz="2800" dirty="0"/>
              <a:t>x</a:t>
            </a:r>
            <a:r>
              <a:rPr lang="en-US" sz="2800" baseline="-25000" dirty="0"/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30DE144-3682-674D-AA1F-1CEC16DEC048}"/>
              </a:ext>
            </a:extLst>
          </p:cNvPr>
          <p:cNvSpPr/>
          <p:nvPr/>
        </p:nvSpPr>
        <p:spPr>
          <a:xfrm flipV="1">
            <a:off x="5091641" y="1913319"/>
            <a:ext cx="369359" cy="36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CFB7D7-2FA9-0A4B-B3FE-D8679E9F7B67}"/>
              </a:ext>
            </a:extLst>
          </p:cNvPr>
          <p:cNvSpPr/>
          <p:nvPr/>
        </p:nvSpPr>
        <p:spPr>
          <a:xfrm flipV="1">
            <a:off x="5646206" y="1917557"/>
            <a:ext cx="369359" cy="36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83DA48-7DC5-5340-827E-0FD2F1600F16}"/>
              </a:ext>
            </a:extLst>
          </p:cNvPr>
          <p:cNvSpPr/>
          <p:nvPr/>
        </p:nvSpPr>
        <p:spPr>
          <a:xfrm flipV="1">
            <a:off x="6149213" y="1902379"/>
            <a:ext cx="369359" cy="36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36A8B25-DA2E-674C-BA5D-84DE2FA0B1A1}"/>
              </a:ext>
            </a:extLst>
          </p:cNvPr>
          <p:cNvSpPr/>
          <p:nvPr/>
        </p:nvSpPr>
        <p:spPr>
          <a:xfrm flipV="1">
            <a:off x="6673387" y="1923902"/>
            <a:ext cx="360301" cy="360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A472B63-F155-8347-8A80-C75524EBFC22}"/>
              </a:ext>
            </a:extLst>
          </p:cNvPr>
          <p:cNvSpPr txBox="1"/>
          <p:nvPr/>
        </p:nvSpPr>
        <p:spPr>
          <a:xfrm>
            <a:off x="8048394" y="3385913"/>
            <a:ext cx="4536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small number of </a:t>
            </a:r>
            <a:r>
              <a:rPr lang="en-US" sz="2000" dirty="0">
                <a:solidFill>
                  <a:srgbClr val="7030A0"/>
                </a:solidFill>
              </a:rPr>
              <a:t>weights</a:t>
            </a: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26C1394-F90D-7844-A7F9-713A4A8911C2}"/>
              </a:ext>
            </a:extLst>
          </p:cNvPr>
          <p:cNvSpPr txBox="1"/>
          <p:nvPr/>
        </p:nvSpPr>
        <p:spPr>
          <a:xfrm>
            <a:off x="9779298" y="3687316"/>
            <a:ext cx="3893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(aka</a:t>
            </a:r>
            <a:r>
              <a:rPr lang="en-US" sz="1400" dirty="0">
                <a:solidFill>
                  <a:srgbClr val="7030A0"/>
                </a:solidFill>
              </a:rPr>
              <a:t> parameters</a:t>
            </a:r>
            <a:r>
              <a:rPr lang="en-US" sz="1400" dirty="0"/>
              <a:t>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4B965755-E28D-3A47-9E87-4698838411EC}"/>
              </a:ext>
            </a:extLst>
          </p:cNvPr>
          <p:cNvCxnSpPr>
            <a:cxnSpLocks/>
          </p:cNvCxnSpPr>
          <p:nvPr/>
        </p:nvCxnSpPr>
        <p:spPr>
          <a:xfrm flipV="1">
            <a:off x="7370831" y="1979084"/>
            <a:ext cx="9525" cy="2572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191210-FA0F-004A-97E9-958C3F5F47D4}"/>
              </a:ext>
            </a:extLst>
          </p:cNvPr>
          <p:cNvSpPr/>
          <p:nvPr/>
        </p:nvSpPr>
        <p:spPr>
          <a:xfrm>
            <a:off x="5038398" y="4683119"/>
            <a:ext cx="1935095" cy="205831"/>
          </a:xfrm>
          <a:prstGeom prst="rect">
            <a:avLst/>
          </a:prstGeom>
          <a:solidFill>
            <a:srgbClr val="FFFF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4D4660-2ACC-3646-8245-C1F788199FBB}"/>
              </a:ext>
            </a:extLst>
          </p:cNvPr>
          <p:cNvSpPr/>
          <p:nvPr/>
        </p:nvSpPr>
        <p:spPr>
          <a:xfrm>
            <a:off x="5443148" y="1617366"/>
            <a:ext cx="1173311" cy="232456"/>
          </a:xfrm>
          <a:prstGeom prst="rect">
            <a:avLst/>
          </a:prstGeom>
          <a:solidFill>
            <a:srgbClr val="FFFF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FB5D69-51DB-7A48-AF5A-A6A88EF49641}"/>
              </a:ext>
            </a:extLst>
          </p:cNvPr>
          <p:cNvSpPr/>
          <p:nvPr/>
        </p:nvSpPr>
        <p:spPr>
          <a:xfrm>
            <a:off x="8919552" y="2849396"/>
            <a:ext cx="2633672" cy="5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55B2C6A-9FA8-0540-92F2-4F1E0543E50B}"/>
              </a:ext>
            </a:extLst>
          </p:cNvPr>
          <p:cNvSpPr txBox="1"/>
          <p:nvPr/>
        </p:nvSpPr>
        <p:spPr>
          <a:xfrm flipH="1">
            <a:off x="5099875" y="1902406"/>
            <a:ext cx="3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x</a:t>
            </a:r>
            <a:r>
              <a:rPr lang="en-US" sz="1800" baseline="-25000" dirty="0"/>
              <a:t>1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6268F2-602D-A245-A6B2-82036E03CC51}"/>
              </a:ext>
            </a:extLst>
          </p:cNvPr>
          <p:cNvSpPr txBox="1"/>
          <p:nvPr/>
        </p:nvSpPr>
        <p:spPr>
          <a:xfrm flipH="1">
            <a:off x="5633204" y="1904564"/>
            <a:ext cx="3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54FEEFE-6D66-F94B-83A2-7E6647895F98}"/>
              </a:ext>
            </a:extLst>
          </p:cNvPr>
          <p:cNvSpPr txBox="1"/>
          <p:nvPr/>
        </p:nvSpPr>
        <p:spPr>
          <a:xfrm flipH="1">
            <a:off x="6167499" y="1910195"/>
            <a:ext cx="3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x</a:t>
            </a:r>
            <a:r>
              <a:rPr lang="en-US" sz="1800" baseline="-25000" dirty="0"/>
              <a:t>3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DB5AD2E-9F6C-B94C-AB76-C80873835700}"/>
              </a:ext>
            </a:extLst>
          </p:cNvPr>
          <p:cNvSpPr txBox="1"/>
          <p:nvPr/>
        </p:nvSpPr>
        <p:spPr>
          <a:xfrm flipH="1">
            <a:off x="6707477" y="1902379"/>
            <a:ext cx="3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x</a:t>
            </a:r>
            <a:r>
              <a:rPr lang="en-US" sz="1800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7" grpId="0" animBg="1"/>
      <p:bldP spid="19" grpId="0" animBg="1"/>
      <p:bldP spid="21" grpId="0" animBg="1"/>
      <p:bldP spid="23" grpId="0" animBg="1"/>
      <p:bldP spid="33" grpId="0"/>
      <p:bldP spid="35" grpId="0"/>
      <p:bldP spid="5" grpId="0" animBg="1"/>
      <p:bldP spid="6" grpId="0" animBg="1"/>
      <p:bldP spid="7" grpId="0" animBg="1"/>
      <p:bldP spid="22" grpId="0"/>
      <p:bldP spid="24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ABB61CA-817C-EE4E-B0FD-5466A7E3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" y="476251"/>
            <a:ext cx="10515600" cy="112183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ea typeface="MS UI Gothic" panose="020B0600070205080204" pitchFamily="34" charset="-128"/>
              </a:rPr>
              <a:t>Fitting models to data, circa 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E757B1-6399-A647-83FD-4726E6F22ECF}"/>
              </a:ext>
            </a:extLst>
          </p:cNvPr>
          <p:cNvSpPr txBox="1"/>
          <p:nvPr/>
        </p:nvSpPr>
        <p:spPr>
          <a:xfrm>
            <a:off x="605366" y="3686198"/>
            <a:ext cx="1607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h</a:t>
            </a:r>
            <a:r>
              <a:rPr lang="en-US" sz="4000" baseline="-25000" dirty="0">
                <a:solidFill>
                  <a:srgbClr val="7030A0"/>
                </a:solidFill>
              </a:rPr>
              <a:t>w</a:t>
            </a:r>
            <a:r>
              <a:rPr lang="en-US" sz="4000" dirty="0"/>
              <a:t>(    ) </a:t>
            </a:r>
            <a:endParaRPr lang="en-US" sz="4000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EDC5C5-3634-4946-AB3B-F40524A6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43" y="1688042"/>
            <a:ext cx="6911974" cy="329141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3E62959-D02B-5B42-9625-4C1DD85F994A}"/>
              </a:ext>
            </a:extLst>
          </p:cNvPr>
          <p:cNvSpPr txBox="1">
            <a:spLocks/>
          </p:cNvSpPr>
          <p:nvPr/>
        </p:nvSpPr>
        <p:spPr>
          <a:xfrm>
            <a:off x="1515533" y="4838229"/>
            <a:ext cx="10515600" cy="1121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AlexNet has </a:t>
            </a:r>
            <a:r>
              <a:rPr lang="en-US" sz="2400" dirty="0">
                <a:solidFill>
                  <a:srgbClr val="7030A0"/>
                </a:solidFill>
              </a:rPr>
              <a:t>62.3M parameters</a:t>
            </a:r>
            <a:r>
              <a:rPr lang="en-US" sz="2400" dirty="0"/>
              <a:t>, trained on 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∼</a:t>
            </a:r>
            <a:r>
              <a:rPr lang="en-US" sz="2400" dirty="0"/>
              <a:t>1M images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D192A5-8B0E-EF40-9A25-244443D5256A}"/>
              </a:ext>
            </a:extLst>
          </p:cNvPr>
          <p:cNvSpPr txBox="1"/>
          <p:nvPr/>
        </p:nvSpPr>
        <p:spPr>
          <a:xfrm>
            <a:off x="3037714" y="5620536"/>
            <a:ext cx="3893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overparametrized</a:t>
            </a:r>
            <a:r>
              <a:rPr lang="en-US" sz="1400" dirty="0"/>
              <a:t>: more parameters than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CBC9AC-279D-6A45-8A03-8B9B36AF2AF8}"/>
              </a:ext>
            </a:extLst>
          </p:cNvPr>
          <p:cNvSpPr txBox="1"/>
          <p:nvPr/>
        </p:nvSpPr>
        <p:spPr>
          <a:xfrm>
            <a:off x="4149046" y="3994170"/>
            <a:ext cx="3893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deep!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3E0F7760-5ABB-EA4F-B3BF-C74250BC1127}"/>
              </a:ext>
            </a:extLst>
          </p:cNvPr>
          <p:cNvCxnSpPr>
            <a:cxnSpLocks/>
          </p:cNvCxnSpPr>
          <p:nvPr/>
        </p:nvCxnSpPr>
        <p:spPr>
          <a:xfrm>
            <a:off x="4777884" y="4148058"/>
            <a:ext cx="3434783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02459A-3AC5-FA45-83C4-7143E1FD7567}"/>
              </a:ext>
            </a:extLst>
          </p:cNvPr>
          <p:cNvSpPr txBox="1"/>
          <p:nvPr/>
        </p:nvSpPr>
        <p:spPr>
          <a:xfrm>
            <a:off x="2656253" y="2355529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8F8F05F-CCA8-FD4D-B85A-10D6D5312D51}"/>
              </a:ext>
            </a:extLst>
          </p:cNvPr>
          <p:cNvSpPr txBox="1"/>
          <p:nvPr/>
        </p:nvSpPr>
        <p:spPr>
          <a:xfrm>
            <a:off x="7291834" y="3455561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F354E7B-60EA-154E-8EFB-3CE33D04243A}"/>
              </a:ext>
            </a:extLst>
          </p:cNvPr>
          <p:cNvSpPr txBox="1"/>
          <p:nvPr/>
        </p:nvSpPr>
        <p:spPr>
          <a:xfrm>
            <a:off x="7650909" y="3442696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3ED02E-F7A4-D141-8979-CB31E94EAD5E}"/>
              </a:ext>
            </a:extLst>
          </p:cNvPr>
          <p:cNvSpPr txBox="1"/>
          <p:nvPr/>
        </p:nvSpPr>
        <p:spPr>
          <a:xfrm>
            <a:off x="8016645" y="3310432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BCA9A-FB45-514F-8B4B-FB3C1AECA527}"/>
              </a:ext>
            </a:extLst>
          </p:cNvPr>
          <p:cNvSpPr txBox="1"/>
          <p:nvPr/>
        </p:nvSpPr>
        <p:spPr>
          <a:xfrm>
            <a:off x="3704085" y="2334363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8C4795-CE5B-DD45-9931-0B401438D429}"/>
              </a:ext>
            </a:extLst>
          </p:cNvPr>
          <p:cNvSpPr txBox="1"/>
          <p:nvPr/>
        </p:nvSpPr>
        <p:spPr>
          <a:xfrm>
            <a:off x="4844438" y="2401270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620C886-BD9A-AE4A-8EAC-861B9053B8CB}"/>
              </a:ext>
            </a:extLst>
          </p:cNvPr>
          <p:cNvSpPr txBox="1"/>
          <p:nvPr/>
        </p:nvSpPr>
        <p:spPr>
          <a:xfrm>
            <a:off x="5987427" y="2401269"/>
            <a:ext cx="392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0D31767-644A-7C49-93C4-7D42F10D0F99}"/>
              </a:ext>
            </a:extLst>
          </p:cNvPr>
          <p:cNvSpPr/>
          <p:nvPr/>
        </p:nvSpPr>
        <p:spPr>
          <a:xfrm>
            <a:off x="2567516" y="5169958"/>
            <a:ext cx="5973233" cy="88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2" grpId="0"/>
      <p:bldP spid="24" grpId="0"/>
      <p:bldP spid="26" grpId="0"/>
      <p:bldP spid="28" grpId="0"/>
      <p:bldP spid="30" grpId="0"/>
      <p:bldP spid="32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427CD5-24DB-2945-9057-8437F5357F7F}"/>
              </a:ext>
            </a:extLst>
          </p:cNvPr>
          <p:cNvSpPr txBox="1"/>
          <p:nvPr/>
        </p:nvSpPr>
        <p:spPr>
          <a:xfrm>
            <a:off x="4658321" y="630363"/>
            <a:ext cx="4463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MT"/>
              </a:rPr>
              <a:t>y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≈ </a:t>
            </a:r>
            <a:r>
              <a:rPr lang="en-US" sz="2800" dirty="0"/>
              <a:t>h</a:t>
            </a:r>
            <a:r>
              <a:rPr lang="en-US" sz="2800" baseline="-25000" dirty="0">
                <a:solidFill>
                  <a:srgbClr val="7030A0"/>
                </a:solidFill>
              </a:rPr>
              <a:t>w</a:t>
            </a:r>
            <a:r>
              <a:rPr lang="en-US" sz="2800" dirty="0"/>
              <a:t>(x)</a:t>
            </a:r>
            <a:endParaRPr lang="en-US" sz="28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A5A830-340A-1F45-8A6E-D757F473ED33}"/>
              </a:ext>
            </a:extLst>
          </p:cNvPr>
          <p:cNvSpPr txBox="1"/>
          <p:nvPr/>
        </p:nvSpPr>
        <p:spPr>
          <a:xfrm>
            <a:off x="4541911" y="1208321"/>
            <a:ext cx="3988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MT"/>
              </a:rPr>
              <a:t>(y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- </a:t>
            </a:r>
            <a:r>
              <a:rPr lang="en-US" sz="2800" dirty="0"/>
              <a:t>h</a:t>
            </a:r>
            <a:r>
              <a:rPr lang="en-US" sz="2800" baseline="-25000" dirty="0">
                <a:solidFill>
                  <a:srgbClr val="7030A0"/>
                </a:solidFill>
              </a:rPr>
              <a:t>w</a:t>
            </a:r>
            <a:r>
              <a:rPr lang="en-US" sz="2800" dirty="0"/>
              <a:t>(x))</a:t>
            </a:r>
            <a:r>
              <a:rPr lang="en-US" sz="2800" baseline="30000" dirty="0"/>
              <a:t>2</a:t>
            </a:r>
            <a:endParaRPr lang="en-US" sz="2800" baseline="-25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DC3EF044-D581-2143-9B7F-91BE2651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1" y="744304"/>
            <a:ext cx="1123490" cy="9343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To get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40906A1F-8B1C-3742-BAA8-2C9322228020}"/>
              </a:ext>
            </a:extLst>
          </p:cNvPr>
          <p:cNvSpPr txBox="1">
            <a:spLocks/>
          </p:cNvSpPr>
          <p:nvPr/>
        </p:nvSpPr>
        <p:spPr>
          <a:xfrm flipH="1">
            <a:off x="920749" y="1341606"/>
            <a:ext cx="3652913" cy="93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find </a:t>
            </a:r>
            <a:r>
              <a:rPr lang="en-US" sz="2000" dirty="0">
                <a:solidFill>
                  <a:srgbClr val="7030A0"/>
                </a:solidFill>
              </a:rPr>
              <a:t>w</a:t>
            </a:r>
            <a:r>
              <a:rPr lang="en-US" sz="2000" dirty="0"/>
              <a:t> minimizing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24C62BB-0DE5-8541-BF85-D8E6C03CF073}"/>
              </a:ext>
            </a:extLst>
          </p:cNvPr>
          <p:cNvSpPr txBox="1">
            <a:spLocks/>
          </p:cNvSpPr>
          <p:nvPr/>
        </p:nvSpPr>
        <p:spPr>
          <a:xfrm flipH="1">
            <a:off x="3855297" y="2173946"/>
            <a:ext cx="5266257" cy="1837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i="1" dirty="0"/>
              <a:t>-1 </a:t>
            </a:r>
            <a:r>
              <a:rPr lang="en-US" sz="1800" i="1" dirty="0">
                <a:solidFill>
                  <a:srgbClr val="333333"/>
                </a:solidFill>
                <a:latin typeface="OpenSans-Regular"/>
              </a:rPr>
              <a:t>•</a:t>
            </a:r>
            <a:r>
              <a:rPr lang="en-US" sz="1800" i="1" dirty="0">
                <a:solidFill>
                  <a:srgbClr val="545454"/>
                </a:solidFill>
                <a:latin typeface="ArialMT"/>
              </a:rPr>
              <a:t> </a:t>
            </a:r>
            <a:r>
              <a:rPr lang="en-US" sz="2000" i="1" dirty="0"/>
              <a:t>tiny change to </a:t>
            </a:r>
            <a:r>
              <a:rPr lang="en-US" sz="2000" i="1" dirty="0">
                <a:solidFill>
                  <a:srgbClr val="7030A0"/>
                </a:solidFill>
              </a:rPr>
              <a:t>w</a:t>
            </a:r>
            <a:r>
              <a:rPr lang="en-US" sz="2000" i="1" dirty="0"/>
              <a:t> which best minimizes loss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34286BE-8BF2-2F4F-96E0-38174B3A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418" y="2368813"/>
            <a:ext cx="10515600" cy="93432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Gradient</a:t>
            </a:r>
            <a:r>
              <a:rPr lang="en-US" dirty="0">
                <a:latin typeface="MS UI Gothic" panose="020B0600070205080204" pitchFamily="34" charset="-128"/>
                <a:ea typeface="MS UI Gothic" panose="020B0600070205080204" pitchFamily="34" charset="-128"/>
              </a:rPr>
              <a:t> of loss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5A7579B6-542B-0742-B4C7-77209FE17C97}"/>
              </a:ext>
            </a:extLst>
          </p:cNvPr>
          <p:cNvSpPr txBox="1">
            <a:spLocks/>
          </p:cNvSpPr>
          <p:nvPr/>
        </p:nvSpPr>
        <p:spPr>
          <a:xfrm flipH="1">
            <a:off x="-1" y="3674754"/>
            <a:ext cx="4563075" cy="93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Manually (for small model)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900C88BB-0099-994B-ACA3-21D8EA519D03}"/>
              </a:ext>
            </a:extLst>
          </p:cNvPr>
          <p:cNvSpPr txBox="1">
            <a:spLocks/>
          </p:cNvSpPr>
          <p:nvPr/>
        </p:nvSpPr>
        <p:spPr>
          <a:xfrm flipH="1">
            <a:off x="6604000" y="1339391"/>
            <a:ext cx="1652655" cy="93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i="1" dirty="0"/>
              <a:t>loss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C963D7-12CC-7B4B-B698-C26CF3C0C348}"/>
              </a:ext>
            </a:extLst>
          </p:cNvPr>
          <p:cNvSpPr txBox="1"/>
          <p:nvPr/>
        </p:nvSpPr>
        <p:spPr>
          <a:xfrm>
            <a:off x="4483712" y="3530983"/>
            <a:ext cx="3988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CCCD449-C283-3042-AEC0-BBE39EE5FC77}"/>
              </a:ext>
            </a:extLst>
          </p:cNvPr>
          <p:cNvSpPr txBox="1"/>
          <p:nvPr/>
        </p:nvSpPr>
        <p:spPr>
          <a:xfrm>
            <a:off x="4467164" y="4070816"/>
            <a:ext cx="4654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aseline="-25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A7AF76A0-11C0-F945-A91A-ED9B6E459A87}"/>
              </a:ext>
            </a:extLst>
          </p:cNvPr>
          <p:cNvSpPr txBox="1">
            <a:spLocks/>
          </p:cNvSpPr>
          <p:nvPr/>
        </p:nvSpPr>
        <p:spPr>
          <a:xfrm flipH="1">
            <a:off x="1015340" y="5232329"/>
            <a:ext cx="3483573" cy="934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??? (for large model)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BF611EA-5A47-234D-A6AC-B2F3FCE78BCD}"/>
              </a:ext>
            </a:extLst>
          </p:cNvPr>
          <p:cNvSpPr txBox="1"/>
          <p:nvPr/>
        </p:nvSpPr>
        <p:spPr>
          <a:xfrm>
            <a:off x="4536250" y="3530983"/>
            <a:ext cx="5171320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∇</a:t>
            </a:r>
            <a:r>
              <a:rPr lang="en-US" sz="2800" baseline="-25000" dirty="0">
                <a:solidFill>
                  <a:srgbClr val="7030A0"/>
                </a:solidFill>
              </a:rPr>
              <a:t>w </a:t>
            </a:r>
            <a:r>
              <a:rPr lang="en-US" sz="2800" dirty="0">
                <a:solidFill>
                  <a:srgbClr val="222222"/>
                </a:solidFill>
              </a:rPr>
              <a:t>(y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- </a:t>
            </a:r>
            <a:r>
              <a:rPr lang="en-US" sz="2800" dirty="0"/>
              <a:t>h</a:t>
            </a:r>
            <a:r>
              <a:rPr lang="en-US" sz="2800" baseline="-25000" dirty="0">
                <a:solidFill>
                  <a:srgbClr val="7030A0"/>
                </a:solidFill>
              </a:rPr>
              <a:t>w</a:t>
            </a:r>
            <a:r>
              <a:rPr lang="en-US" sz="2800" dirty="0"/>
              <a:t>(x))</a:t>
            </a:r>
            <a:r>
              <a:rPr lang="en-US" sz="2800" baseline="30000" dirty="0"/>
              <a:t>2</a:t>
            </a:r>
          </a:p>
          <a:p>
            <a:r>
              <a:rPr lang="en-US" sz="2800" dirty="0">
                <a:solidFill>
                  <a:srgbClr val="222222"/>
                </a:solidFill>
                <a:latin typeface="ArialMT"/>
              </a:rPr>
              <a:t>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∇</a:t>
            </a:r>
            <a:r>
              <a:rPr lang="en-US" sz="2800" baseline="-25000" dirty="0">
                <a:solidFill>
                  <a:srgbClr val="7030A0"/>
                </a:solidFill>
              </a:rPr>
              <a:t>w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(y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- (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 </a:t>
            </a:r>
            <a:r>
              <a:rPr lang="en-US" sz="2800" dirty="0"/>
              <a:t>+ … + 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4</a:t>
            </a:r>
            <a:r>
              <a:rPr lang="en-US" sz="2800" dirty="0"/>
              <a:t>x</a:t>
            </a:r>
            <a:r>
              <a:rPr lang="en-US" sz="2800" baseline="-25000" dirty="0"/>
              <a:t>4</a:t>
            </a:r>
            <a:r>
              <a:rPr lang="en-US" sz="2800" dirty="0"/>
              <a:t>))</a:t>
            </a:r>
            <a:r>
              <a:rPr lang="en-US" sz="2800" baseline="30000" dirty="0"/>
              <a:t>2</a:t>
            </a:r>
          </a:p>
          <a:p>
            <a:r>
              <a:rPr lang="en-US" sz="2800" dirty="0">
                <a:solidFill>
                  <a:srgbClr val="222222"/>
                </a:solidFill>
                <a:latin typeface="ArialMT"/>
              </a:rPr>
              <a:t>= -2 (y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222222"/>
                </a:solidFill>
                <a:latin typeface="ArialMT"/>
              </a:rPr>
              <a:t>- (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 </a:t>
            </a:r>
            <a:r>
              <a:rPr lang="en-US" sz="2800" dirty="0"/>
              <a:t>+ … + 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4</a:t>
            </a:r>
            <a:r>
              <a:rPr lang="en-US" sz="2800" dirty="0"/>
              <a:t>x</a:t>
            </a:r>
            <a:r>
              <a:rPr lang="en-US" sz="2800" baseline="-25000" dirty="0"/>
              <a:t>4</a:t>
            </a:r>
            <a:r>
              <a:rPr lang="en-US" sz="2800" dirty="0"/>
              <a:t>))</a:t>
            </a:r>
            <a:r>
              <a:rPr lang="en-US" sz="2800" dirty="0">
                <a:solidFill>
                  <a:srgbClr val="7030A0"/>
                </a:solidFill>
              </a:rPr>
              <a:t>w</a:t>
            </a:r>
            <a:endParaRPr lang="en-US" sz="2800" baseline="-25000" dirty="0"/>
          </a:p>
          <a:p>
            <a:endParaRPr lang="en-US" sz="2800" baseline="-25000" dirty="0"/>
          </a:p>
          <a:p>
            <a:endParaRPr lang="en-US" sz="2800" baseline="-250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DD225C48-9F91-1B43-89A1-7C8D36F9749E}"/>
              </a:ext>
            </a:extLst>
          </p:cNvPr>
          <p:cNvCxnSpPr>
            <a:cxnSpLocks/>
          </p:cNvCxnSpPr>
          <p:nvPr/>
        </p:nvCxnSpPr>
        <p:spPr>
          <a:xfrm flipH="1">
            <a:off x="6429739" y="1501680"/>
            <a:ext cx="3541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4F9558-E3C9-2C40-B2BC-BBCC772FCB24}"/>
              </a:ext>
            </a:extLst>
          </p:cNvPr>
          <p:cNvSpPr/>
          <p:nvPr/>
        </p:nvSpPr>
        <p:spPr>
          <a:xfrm>
            <a:off x="4063183" y="2028280"/>
            <a:ext cx="521058" cy="44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7E1DA7-3F85-BC40-9B56-636E29210956}"/>
              </a:ext>
            </a:extLst>
          </p:cNvPr>
          <p:cNvSpPr/>
          <p:nvPr/>
        </p:nvSpPr>
        <p:spPr>
          <a:xfrm>
            <a:off x="4137262" y="2604416"/>
            <a:ext cx="3942358" cy="56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285BD2-AF78-5F40-BE0B-0B94A77FF689}"/>
              </a:ext>
            </a:extLst>
          </p:cNvPr>
          <p:cNvSpPr txBox="1"/>
          <p:nvPr/>
        </p:nvSpPr>
        <p:spPr>
          <a:xfrm>
            <a:off x="4754689" y="6047478"/>
            <a:ext cx="921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>
                <a:solidFill>
                  <a:srgbClr val="7030A0"/>
                </a:solidFill>
              </a:rPr>
              <a:t>w</a:t>
            </a:r>
            <a:r>
              <a:rPr lang="en-US" sz="2000" dirty="0"/>
              <a:t>(   ) </a:t>
            </a:r>
            <a:endParaRPr lang="en-US" sz="2000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BB98EB-899C-FC48-8E7C-F052E002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485" y="5205826"/>
            <a:ext cx="3078170" cy="14657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4BD4BD-EE9D-0149-9FB9-078356B885A7}"/>
              </a:ext>
            </a:extLst>
          </p:cNvPr>
          <p:cNvSpPr txBox="1"/>
          <p:nvPr/>
        </p:nvSpPr>
        <p:spPr>
          <a:xfrm>
            <a:off x="4540868" y="5184660"/>
            <a:ext cx="750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∇</a:t>
            </a:r>
            <a:r>
              <a:rPr lang="en-US" sz="2800" baseline="-25000" dirty="0">
                <a:solidFill>
                  <a:srgbClr val="7030A0"/>
                </a:solidFill>
              </a:rPr>
              <a:t>w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58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7" grpId="0"/>
      <p:bldP spid="19" grpId="0"/>
      <p:bldP spid="25" grpId="0"/>
      <p:bldP spid="27" grpId="0"/>
      <p:bldP spid="16" grpId="0" animBg="1"/>
      <p:bldP spid="18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DF0E-4709-F047-8066-AB60DD24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659" y="1063626"/>
            <a:ext cx="4808007" cy="2058458"/>
          </a:xfrm>
        </p:spPr>
        <p:txBody>
          <a:bodyPr>
            <a:noAutofit/>
          </a:bodyPr>
          <a:lstStyle/>
          <a:p>
            <a:r>
              <a:rPr lang="en-US" sz="54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Automatic differentiation software for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∇</a:t>
            </a:r>
            <a:r>
              <a:rPr lang="en-US" sz="5400" baseline="-25000" dirty="0">
                <a:solidFill>
                  <a:srgbClr val="7030A0"/>
                </a:solidFill>
              </a:rPr>
              <a:t>w </a:t>
            </a:r>
            <a:endParaRPr lang="en-US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25BEB-1AAA-0D47-8C51-87A8692F3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2" t="42401" r="6255" b="41470"/>
          <a:stretch/>
        </p:blipFill>
        <p:spPr>
          <a:xfrm>
            <a:off x="2316690" y="604099"/>
            <a:ext cx="2678641" cy="692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14B719-6542-7840-8E15-BB0068E59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67" y="1074792"/>
            <a:ext cx="4159250" cy="1396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8AFA00-E640-DE41-8215-9F18EEFF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4" y="2321512"/>
            <a:ext cx="3885141" cy="100871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2FAC15C8-AFA4-6A40-A284-3ED5EF53B71F}"/>
              </a:ext>
            </a:extLst>
          </p:cNvPr>
          <p:cNvSpPr txBox="1">
            <a:spLocks/>
          </p:cNvSpPr>
          <p:nvPr/>
        </p:nvSpPr>
        <p:spPr>
          <a:xfrm>
            <a:off x="5690659" y="2896316"/>
            <a:ext cx="5675841" cy="205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If you can code it, you can optimize it. </a:t>
            </a:r>
          </a:p>
          <a:p>
            <a:r>
              <a:rPr lang="en-US" sz="2800" dirty="0"/>
              <a:t>(Or at least try.)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22893816-77A7-9240-953A-D1CE94D01F72}"/>
              </a:ext>
            </a:extLst>
          </p:cNvPr>
          <p:cNvSpPr txBox="1">
            <a:spLocks/>
          </p:cNvSpPr>
          <p:nvPr/>
        </p:nvSpPr>
        <p:spPr>
          <a:xfrm>
            <a:off x="5690658" y="4646794"/>
            <a:ext cx="5675841" cy="205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But just because we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en-US" sz="2800" dirty="0"/>
              <a:t> use large models don’t mean we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92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xmlns="" id="{2E092160-59E9-A542-ACC7-DCB978FA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85" y="192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Large models stumbled upon the </a:t>
            </a:r>
            <a:r>
              <a:rPr lang="en-US" sz="28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double-descent phenomenon</a:t>
            </a:r>
            <a:r>
              <a:rPr lang="en-US" sz="2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4FC1AF06-DFC4-BC47-AE7C-11AF5514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4"/>
          <a:stretch/>
        </p:blipFill>
        <p:spPr>
          <a:xfrm>
            <a:off x="845645" y="1634666"/>
            <a:ext cx="5076355" cy="42406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FBAC98C-3638-9047-B5CF-CC7734CBBD53}"/>
              </a:ext>
            </a:extLst>
          </p:cNvPr>
          <p:cNvSpPr txBox="1">
            <a:spLocks/>
          </p:cNvSpPr>
          <p:nvPr/>
        </p:nvSpPr>
        <p:spPr>
          <a:xfrm>
            <a:off x="1746620" y="4884824"/>
            <a:ext cx="3958731" cy="643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/>
              <a:t>Number of parameters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E3D87B-163A-FA46-A88D-310133F742EA}"/>
              </a:ext>
            </a:extLst>
          </p:cNvPr>
          <p:cNvSpPr/>
          <p:nvPr/>
        </p:nvSpPr>
        <p:spPr>
          <a:xfrm>
            <a:off x="7964694" y="2151965"/>
            <a:ext cx="2128401" cy="56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19949CE-282C-0944-8144-6D74EA38C8A7}"/>
              </a:ext>
            </a:extLst>
          </p:cNvPr>
          <p:cNvSpPr/>
          <p:nvPr/>
        </p:nvSpPr>
        <p:spPr>
          <a:xfrm>
            <a:off x="3479442" y="2105536"/>
            <a:ext cx="1529432" cy="64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8BDE88B-1A2D-5A4F-8690-81939D1BD87F}"/>
              </a:ext>
            </a:extLst>
          </p:cNvPr>
          <p:cNvSpPr/>
          <p:nvPr/>
        </p:nvSpPr>
        <p:spPr>
          <a:xfrm>
            <a:off x="3423726" y="3953312"/>
            <a:ext cx="2128401" cy="46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501BAE6-9581-6A49-AFD6-EEB8C5B74C18}"/>
              </a:ext>
            </a:extLst>
          </p:cNvPr>
          <p:cNvSpPr/>
          <p:nvPr/>
        </p:nvSpPr>
        <p:spPr>
          <a:xfrm>
            <a:off x="8465394" y="3953311"/>
            <a:ext cx="2128401" cy="46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EDA3E4-3FC4-AF44-9DEA-89E266126374}"/>
              </a:ext>
            </a:extLst>
          </p:cNvPr>
          <p:cNvSpPr/>
          <p:nvPr/>
        </p:nvSpPr>
        <p:spPr>
          <a:xfrm>
            <a:off x="8597083" y="5494073"/>
            <a:ext cx="3669000" cy="64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643804E-5559-8840-A28B-50DBBCF1CB97}"/>
              </a:ext>
            </a:extLst>
          </p:cNvPr>
          <p:cNvSpPr/>
          <p:nvPr/>
        </p:nvSpPr>
        <p:spPr>
          <a:xfrm>
            <a:off x="1052363" y="5496445"/>
            <a:ext cx="4652988" cy="81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EED07F1-3E44-FA46-B7E8-0598BBD433B0}"/>
              </a:ext>
            </a:extLst>
          </p:cNvPr>
          <p:cNvSpPr txBox="1">
            <a:spLocks/>
          </p:cNvSpPr>
          <p:nvPr/>
        </p:nvSpPr>
        <p:spPr>
          <a:xfrm>
            <a:off x="3793121" y="3011528"/>
            <a:ext cx="715380" cy="3407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300" dirty="0"/>
              <a:t>Test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00F054E3-F90D-D640-894D-B99CF488CFD8}"/>
              </a:ext>
            </a:extLst>
          </p:cNvPr>
          <p:cNvSpPr txBox="1">
            <a:spLocks/>
          </p:cNvSpPr>
          <p:nvPr/>
        </p:nvSpPr>
        <p:spPr>
          <a:xfrm>
            <a:off x="3773865" y="4070368"/>
            <a:ext cx="1245592" cy="509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/>
              <a:t>Train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40EE3B23-BD89-A145-BD57-65D4A1DA6F5A}"/>
              </a:ext>
            </a:extLst>
          </p:cNvPr>
          <p:cNvSpPr txBox="1">
            <a:spLocks/>
          </p:cNvSpPr>
          <p:nvPr/>
        </p:nvSpPr>
        <p:spPr>
          <a:xfrm rot="16200000">
            <a:off x="304422" y="2696333"/>
            <a:ext cx="1383977" cy="4587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/>
              <a:t>Error</a:t>
            </a: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xmlns="" id="{2958EDBE-0C46-1749-947B-89D3EBBD1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8" b="23280"/>
          <a:stretch/>
        </p:blipFill>
        <p:spPr>
          <a:xfrm>
            <a:off x="5509795" y="1631391"/>
            <a:ext cx="4343032" cy="3253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E6473-C683-FE41-9EE7-1896EBA5CE35}"/>
              </a:ext>
            </a:extLst>
          </p:cNvPr>
          <p:cNvSpPr txBox="1">
            <a:spLocks/>
          </p:cNvSpPr>
          <p:nvPr/>
        </p:nvSpPr>
        <p:spPr>
          <a:xfrm>
            <a:off x="57522" y="6158894"/>
            <a:ext cx="3958731" cy="643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[</a:t>
            </a:r>
            <a:r>
              <a:rPr lang="en-US" sz="1800" dirty="0" err="1"/>
              <a:t>Belkin</a:t>
            </a:r>
            <a:r>
              <a:rPr lang="en-US" sz="1800" dirty="0"/>
              <a:t> et al., 2019]</a:t>
            </a:r>
          </a:p>
        </p:txBody>
      </p:sp>
    </p:spTree>
    <p:extLst>
      <p:ext uri="{BB962C8B-B14F-4D97-AF65-F5344CB8AC3E}">
        <p14:creationId xmlns:p14="http://schemas.microsoft.com/office/powerpoint/2010/main" val="27456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9457F-C028-A14B-BD31-ECDE6E0D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266" y="1883834"/>
            <a:ext cx="63119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Bigger models, enabled by automatic differentiation software and faster computers, enjoy “second descent” of error, side-stepping classical concerns about overfitting.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2A5ACF7-B494-F74C-8988-435E07CF70B1}"/>
              </a:ext>
            </a:extLst>
          </p:cNvPr>
          <p:cNvSpPr txBox="1">
            <a:spLocks/>
          </p:cNvSpPr>
          <p:nvPr/>
        </p:nvSpPr>
        <p:spPr>
          <a:xfrm>
            <a:off x="2034117" y="1280584"/>
            <a:ext cx="8655050" cy="3788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What is different about “modern” machine learning?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Comprehensive evaluation of learned models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E7E1DA7-3F85-BC40-9B56-636E29210956}"/>
              </a:ext>
            </a:extLst>
          </p:cNvPr>
          <p:cNvSpPr/>
          <p:nvPr/>
        </p:nvSpPr>
        <p:spPr>
          <a:xfrm>
            <a:off x="2034117" y="3308085"/>
            <a:ext cx="7485943" cy="639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F99D41-83F8-D44D-AB10-79EBAFBB736A}"/>
              </a:ext>
            </a:extLst>
          </p:cNvPr>
          <p:cNvSpPr/>
          <p:nvPr/>
        </p:nvSpPr>
        <p:spPr>
          <a:xfrm>
            <a:off x="-10584" y="-10583"/>
            <a:ext cx="12202583" cy="3439583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134137-E10C-C44B-971D-67DF74164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653" y="2424796"/>
            <a:ext cx="6187017" cy="523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(Test) 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C638B9-4333-9146-B3B1-96BA1DA06629}"/>
              </a:ext>
            </a:extLst>
          </p:cNvPr>
          <p:cNvSpPr txBox="1"/>
          <p:nvPr/>
        </p:nvSpPr>
        <p:spPr>
          <a:xfrm>
            <a:off x="3958167" y="3631388"/>
            <a:ext cx="2921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(Real) Accuracy</a:t>
            </a:r>
          </a:p>
          <a:p>
            <a:pPr algn="ctr"/>
            <a:r>
              <a:rPr lang="en-US" sz="2800" dirty="0"/>
              <a:t>Robustness</a:t>
            </a:r>
          </a:p>
          <a:p>
            <a:pPr algn="ctr"/>
            <a:r>
              <a:rPr lang="en-US" sz="2800" dirty="0"/>
              <a:t>Fairness</a:t>
            </a:r>
          </a:p>
          <a:p>
            <a:pPr algn="ctr"/>
            <a:r>
              <a:rPr lang="en-US" sz="2800" dirty="0"/>
              <a:t>Accountability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3678B7-4344-B648-AC2B-F4D6CBFD6760}"/>
              </a:ext>
            </a:extLst>
          </p:cNvPr>
          <p:cNvSpPr txBox="1"/>
          <p:nvPr/>
        </p:nvSpPr>
        <p:spPr>
          <a:xfrm>
            <a:off x="6368679" y="3102876"/>
            <a:ext cx="3132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Large models exposed flaws of focusing solely on accuracy during development.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59AA71-0FDD-4647-9727-107BC5849165}"/>
              </a:ext>
            </a:extLst>
          </p:cNvPr>
          <p:cNvSpPr txBox="1"/>
          <p:nvPr/>
        </p:nvSpPr>
        <p:spPr>
          <a:xfrm rot="5400000">
            <a:off x="5004330" y="2843373"/>
            <a:ext cx="904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222222"/>
                </a:solidFill>
                <a:latin typeface="ArialMT"/>
              </a:rPr>
              <a:t>⇒</a:t>
            </a:r>
            <a:endParaRPr lang="en-US" sz="7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A952C2D-6FC6-184E-A203-8D771381CEFB}"/>
              </a:ext>
            </a:extLst>
          </p:cNvPr>
          <p:cNvSpPr txBox="1"/>
          <p:nvPr/>
        </p:nvSpPr>
        <p:spPr>
          <a:xfrm>
            <a:off x="57522" y="2965163"/>
            <a:ext cx="292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Development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B7FBFD-0F1F-2B49-840F-ED7486FA7DAC}"/>
              </a:ext>
            </a:extLst>
          </p:cNvPr>
          <p:cNvSpPr txBox="1"/>
          <p:nvPr/>
        </p:nvSpPr>
        <p:spPr>
          <a:xfrm>
            <a:off x="57522" y="3505477"/>
            <a:ext cx="292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Real-world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43E514-3CD2-7F4E-A1D1-E71872214F1B}"/>
              </a:ext>
            </a:extLst>
          </p:cNvPr>
          <p:cNvSpPr txBox="1"/>
          <p:nvPr/>
        </p:nvSpPr>
        <p:spPr>
          <a:xfrm>
            <a:off x="5044870" y="2456546"/>
            <a:ext cx="1001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549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793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UI Gothic</vt:lpstr>
      <vt:lpstr>Arial</vt:lpstr>
      <vt:lpstr>ArialMT</vt:lpstr>
      <vt:lpstr>Calibri</vt:lpstr>
      <vt:lpstr>Calibri Light</vt:lpstr>
      <vt:lpstr>OpenSans-Regular</vt:lpstr>
      <vt:lpstr>Segoe UI Historic</vt:lpstr>
      <vt:lpstr>Office Theme</vt:lpstr>
      <vt:lpstr>PowerPoint Presentation</vt:lpstr>
      <vt:lpstr>PowerPoint Presentation</vt:lpstr>
      <vt:lpstr>Fitting models to data, circa 1936</vt:lpstr>
      <vt:lpstr>Fitting models to data, circa 2012</vt:lpstr>
      <vt:lpstr>Gradient of loss</vt:lpstr>
      <vt:lpstr>Automatic differentiation software for ∇w </vt:lpstr>
      <vt:lpstr>Large models stumbled upon the double-descent phenomenon!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Shiva Kaul</dc:creator>
  <cp:lastModifiedBy>Shiva Kaul</cp:lastModifiedBy>
  <cp:revision>17</cp:revision>
  <dcterms:created xsi:type="dcterms:W3CDTF">2020-01-13T19:56:18Z</dcterms:created>
  <dcterms:modified xsi:type="dcterms:W3CDTF">2020-01-23T00:08:26Z</dcterms:modified>
</cp:coreProperties>
</file>